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14" r:id="rId1"/>
    <p:sldMasterId id="2147484317" r:id="rId2"/>
    <p:sldMasterId id="2147484326" r:id="rId3"/>
    <p:sldMasterId id="2147484315" r:id="rId4"/>
    <p:sldMasterId id="2147484316" r:id="rId5"/>
  </p:sldMasterIdLst>
  <p:notesMasterIdLst>
    <p:notesMasterId r:id="rId34"/>
  </p:notesMasterIdLst>
  <p:handoutMasterIdLst>
    <p:handoutMasterId r:id="rId35"/>
  </p:handoutMasterIdLst>
  <p:sldIdLst>
    <p:sldId id="261" r:id="rId6"/>
    <p:sldId id="267" r:id="rId7"/>
    <p:sldId id="272" r:id="rId8"/>
    <p:sldId id="275" r:id="rId9"/>
    <p:sldId id="273" r:id="rId10"/>
    <p:sldId id="274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9" r:id="rId21"/>
    <p:sldId id="290" r:id="rId22"/>
    <p:sldId id="291" r:id="rId23"/>
    <p:sldId id="286" r:id="rId24"/>
    <p:sldId id="298" r:id="rId25"/>
    <p:sldId id="287" r:id="rId26"/>
    <p:sldId id="292" r:id="rId27"/>
    <p:sldId id="293" r:id="rId28"/>
    <p:sldId id="294" r:id="rId29"/>
    <p:sldId id="295" r:id="rId30"/>
    <p:sldId id="296" r:id="rId31"/>
    <p:sldId id="299" r:id="rId32"/>
    <p:sldId id="268" r:id="rId33"/>
  </p:sldIdLst>
  <p:sldSz cx="9144000" cy="6858000" type="screen4x3"/>
  <p:notesSz cx="6858000" cy="9144000"/>
  <p:defaultTextStyle>
    <a:defPPr>
      <a:defRPr lang="ru-RU"/>
    </a:defPPr>
    <a:lvl1pPr marL="0" algn="l" defTabSz="1022495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1pPr>
    <a:lvl2pPr marL="511248" algn="l" defTabSz="1022495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2pPr>
    <a:lvl3pPr marL="1022495" algn="l" defTabSz="1022495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3pPr>
    <a:lvl4pPr marL="1533743" algn="l" defTabSz="1022495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4pPr>
    <a:lvl5pPr marL="2044989" algn="l" defTabSz="1022495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5pPr>
    <a:lvl6pPr marL="2556233" algn="l" defTabSz="1022495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6pPr>
    <a:lvl7pPr marL="3067482" algn="l" defTabSz="1022495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7pPr>
    <a:lvl8pPr marL="3578727" algn="l" defTabSz="1022495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8pPr>
    <a:lvl9pPr marL="4089975" algn="l" defTabSz="1022495" rtl="0" eaLnBrk="1" latinLnBrk="0" hangingPunct="1">
      <a:defRPr sz="201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" id="{C934344E-928D-9747-A758-2D473ED4398A}">
          <p14:sldIdLst>
            <p14:sldId id="261"/>
            <p14:sldId id="267"/>
            <p14:sldId id="272"/>
            <p14:sldId id="275"/>
            <p14:sldId id="273"/>
            <p14:sldId id="274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9"/>
            <p14:sldId id="290"/>
            <p14:sldId id="291"/>
            <p14:sldId id="286"/>
            <p14:sldId id="298"/>
            <p14:sldId id="287"/>
            <p14:sldId id="292"/>
            <p14:sldId id="293"/>
            <p14:sldId id="294"/>
            <p14:sldId id="295"/>
            <p14:sldId id="296"/>
            <p14:sldId id="299"/>
            <p14:sldId id="268"/>
          </p14:sldIdLst>
        </p14:section>
        <p14:section name="EXTRAS" id="{931BC854-6397-194B-8BA4-F30C6897EFB4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71A"/>
    <a:srgbClr val="E1E1E1"/>
    <a:srgbClr val="FFFFFF"/>
    <a:srgbClr val="649FFF"/>
    <a:srgbClr val="F2F2F2"/>
    <a:srgbClr val="FAFAFA"/>
    <a:srgbClr val="242529"/>
    <a:srgbClr val="D1D9E1"/>
    <a:srgbClr val="99CC00"/>
    <a:srgbClr val="EACB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831" autoAdjust="0"/>
    <p:restoredTop sz="86452" autoAdjust="0"/>
  </p:normalViewPr>
  <p:slideViewPr>
    <p:cSldViewPr>
      <p:cViewPr varScale="1">
        <p:scale>
          <a:sx n="91" d="100"/>
          <a:sy n="91" d="100"/>
        </p:scale>
        <p:origin x="501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3008"/>
    </p:cViewPr>
  </p:sorterViewPr>
  <p:notesViewPr>
    <p:cSldViewPr>
      <p:cViewPr varScale="1">
        <p:scale>
          <a:sx n="154" d="100"/>
          <a:sy n="154" d="100"/>
        </p:scale>
        <p:origin x="4744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41B0E-0A9B-FB43-B29A-2C5A495EA0A7}" type="datetimeFigureOut">
              <a:rPr lang="ru-RU" smtClean="0">
                <a:latin typeface="Archivo Regular" charset="0"/>
              </a:rPr>
              <a:t>30.04.2019</a:t>
            </a:fld>
            <a:endParaRPr lang="ru-RU" dirty="0">
              <a:latin typeface="Archivo Regular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>
              <a:latin typeface="Archivo Regular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11949-EE69-F440-BF44-484174DCC2AF}" type="slidenum">
              <a:rPr lang="ru-RU" smtClean="0">
                <a:latin typeface="Archivo Regular" charset="0"/>
              </a:rPr>
              <a:t>‹#›</a:t>
            </a:fld>
            <a:endParaRPr lang="ru-RU" dirty="0">
              <a:latin typeface="Archivo Regular" charset="0"/>
            </a:endParaRPr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>
              <a:latin typeface="Archiv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2427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chivo Regular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chivo Regular" charset="0"/>
              </a:defRPr>
            </a:lvl1pPr>
          </a:lstStyle>
          <a:p>
            <a:fld id="{E7E03F2D-4C40-8A47-B131-FA84CE0A3C0A}" type="datetimeFigureOut">
              <a:rPr lang="ru-RU" smtClean="0"/>
              <a:pPr/>
              <a:t>30.04.2019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chivo Regular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chivo Regular" charset="0"/>
              </a:defRPr>
            </a:lvl1pPr>
          </a:lstStyle>
          <a:p>
            <a:fld id="{013FC40D-6FB9-1648-B027-EAD4E7DC4F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07415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511248" rtl="0" eaLnBrk="1" latinLnBrk="0" hangingPunct="1">
      <a:defRPr sz="1344" b="0" i="0" kern="1200">
        <a:solidFill>
          <a:schemeClr val="tx1"/>
        </a:solidFill>
        <a:latin typeface="Archivo Regular" charset="0"/>
        <a:ea typeface="+mn-ea"/>
        <a:cs typeface="+mn-cs"/>
      </a:defRPr>
    </a:lvl1pPr>
    <a:lvl2pPr marL="511248" algn="l" defTabSz="511248" rtl="0" eaLnBrk="1" latinLnBrk="0" hangingPunct="1">
      <a:defRPr sz="1344" b="0" i="0" kern="1200">
        <a:solidFill>
          <a:schemeClr val="tx1"/>
        </a:solidFill>
        <a:latin typeface="Archivo Regular" charset="0"/>
        <a:ea typeface="+mn-ea"/>
        <a:cs typeface="+mn-cs"/>
      </a:defRPr>
    </a:lvl2pPr>
    <a:lvl3pPr marL="1022495" algn="l" defTabSz="511248" rtl="0" eaLnBrk="1" latinLnBrk="0" hangingPunct="1">
      <a:defRPr sz="1344" b="0" i="0" kern="1200">
        <a:solidFill>
          <a:schemeClr val="tx1"/>
        </a:solidFill>
        <a:latin typeface="Archivo Regular" charset="0"/>
        <a:ea typeface="+mn-ea"/>
        <a:cs typeface="+mn-cs"/>
      </a:defRPr>
    </a:lvl3pPr>
    <a:lvl4pPr marL="1533743" algn="l" defTabSz="511248" rtl="0" eaLnBrk="1" latinLnBrk="0" hangingPunct="1">
      <a:defRPr sz="1344" b="0" i="0" kern="1200">
        <a:solidFill>
          <a:schemeClr val="tx1"/>
        </a:solidFill>
        <a:latin typeface="Archivo Regular" charset="0"/>
        <a:ea typeface="+mn-ea"/>
        <a:cs typeface="+mn-cs"/>
      </a:defRPr>
    </a:lvl4pPr>
    <a:lvl5pPr marL="2044989" algn="l" defTabSz="511248" rtl="0" eaLnBrk="1" latinLnBrk="0" hangingPunct="1">
      <a:defRPr sz="1344" b="0" i="0" kern="1200">
        <a:solidFill>
          <a:schemeClr val="tx1"/>
        </a:solidFill>
        <a:latin typeface="Archivo Regular" charset="0"/>
        <a:ea typeface="+mn-ea"/>
        <a:cs typeface="+mn-cs"/>
      </a:defRPr>
    </a:lvl5pPr>
    <a:lvl6pPr marL="2556233" algn="l" defTabSz="511248" rtl="0" eaLnBrk="1" latinLnBrk="0" hangingPunct="1">
      <a:defRPr sz="1344" kern="1200">
        <a:solidFill>
          <a:schemeClr val="tx1"/>
        </a:solidFill>
        <a:latin typeface="+mn-lt"/>
        <a:ea typeface="+mn-ea"/>
        <a:cs typeface="+mn-cs"/>
      </a:defRPr>
    </a:lvl6pPr>
    <a:lvl7pPr marL="3067482" algn="l" defTabSz="511248" rtl="0" eaLnBrk="1" latinLnBrk="0" hangingPunct="1">
      <a:defRPr sz="1344" kern="1200">
        <a:solidFill>
          <a:schemeClr val="tx1"/>
        </a:solidFill>
        <a:latin typeface="+mn-lt"/>
        <a:ea typeface="+mn-ea"/>
        <a:cs typeface="+mn-cs"/>
      </a:defRPr>
    </a:lvl7pPr>
    <a:lvl8pPr marL="3578727" algn="l" defTabSz="511248" rtl="0" eaLnBrk="1" latinLnBrk="0" hangingPunct="1">
      <a:defRPr sz="1344" kern="1200">
        <a:solidFill>
          <a:schemeClr val="tx1"/>
        </a:solidFill>
        <a:latin typeface="+mn-lt"/>
        <a:ea typeface="+mn-ea"/>
        <a:cs typeface="+mn-cs"/>
      </a:defRPr>
    </a:lvl8pPr>
    <a:lvl9pPr marL="4089975" algn="l" defTabSz="511248" rtl="0" eaLnBrk="1" latinLnBrk="0" hangingPunct="1">
      <a:defRPr sz="134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Gold 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 userDrawn="1"/>
        </p:nvSpPr>
        <p:spPr>
          <a:xfrm>
            <a:off x="7" y="0"/>
            <a:ext cx="4172391" cy="6858000"/>
          </a:xfrm>
          <a:custGeom>
            <a:avLst/>
            <a:gdLst>
              <a:gd name="connsiteX0" fmla="*/ 0 w 11127100"/>
              <a:gd name="connsiteY0" fmla="*/ 0 h 13717588"/>
              <a:gd name="connsiteX1" fmla="*/ 11127100 w 11127100"/>
              <a:gd name="connsiteY1" fmla="*/ 0 h 13717588"/>
              <a:gd name="connsiteX2" fmla="*/ 8708318 w 11127100"/>
              <a:gd name="connsiteY2" fmla="*/ 13717588 h 13717588"/>
              <a:gd name="connsiteX3" fmla="*/ 0 w 11127100"/>
              <a:gd name="connsiteY3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7100" h="13717588">
                <a:moveTo>
                  <a:pt x="0" y="0"/>
                </a:moveTo>
                <a:lnTo>
                  <a:pt x="11127100" y="0"/>
                </a:lnTo>
                <a:lnTo>
                  <a:pt x="8708318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6"/>
          </a:p>
        </p:txBody>
      </p:sp>
      <p:pic>
        <p:nvPicPr>
          <p:cNvPr id="8" name="Picture 7"/>
          <p:cNvPicPr preferRelativeResize="0"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391" y="2438400"/>
            <a:ext cx="1567409" cy="173009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95552DF-E156-0A45-8D43-B27260C0A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7B62BB-36F1-E446-A236-C4659F34C3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44999" y="3711296"/>
            <a:ext cx="3505200" cy="307777"/>
          </a:xfrm>
        </p:spPr>
        <p:txBody>
          <a:bodyPr/>
          <a:lstStyle/>
          <a:p>
            <a:pPr lvl="0"/>
            <a:r>
              <a:rPr lang="en-US" dirty="0"/>
              <a:t>Click to Edit </a:t>
            </a:r>
            <a:r>
              <a:rPr lang="en-US" dirty="0" err="1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141795" y="2857573"/>
            <a:ext cx="6399388" cy="2487861"/>
          </a:xfrm>
        </p:spPr>
        <p:txBody>
          <a:bodyPr numCol="3" spcCol="914400"/>
          <a:lstStyle>
            <a:lvl1pPr marL="0" marR="0" indent="0" algn="l" defTabSz="914699" rtl="0" eaLnBrk="1" fontAlgn="auto" latinLnBrk="0" hangingPunct="1">
              <a:lnSpc>
                <a:spcPts val="1613"/>
              </a:lnSpc>
              <a:spcBef>
                <a:spcPts val="0"/>
              </a:spcBef>
              <a:spcAft>
                <a:spcPts val="938"/>
              </a:spcAft>
              <a:buClrTx/>
              <a:buSzTx/>
              <a:buFont typeface="Arial" panose="020B0604020202020204" pitchFamily="34" charset="0"/>
              <a:buNone/>
              <a:tabLst/>
              <a:defRPr lang="en-US" sz="1050" b="0" i="0" baseline="0" smtClean="0">
                <a:solidFill>
                  <a:schemeClr val="tx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  <a:p>
            <a:endParaRPr lang="en-US" dirty="0">
              <a:effectLst/>
              <a:latin typeface="Helvetica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84639" y="1260596"/>
            <a:ext cx="7886782" cy="461665"/>
          </a:xfrm>
        </p:spPr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94589" y="1752600"/>
            <a:ext cx="5832492" cy="31162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25" b="1" cap="all" baseline="0"/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141795" y="5752831"/>
            <a:ext cx="2599858" cy="256480"/>
          </a:xfrm>
        </p:spPr>
        <p:txBody>
          <a:bodyPr/>
          <a:lstStyle>
            <a:lvl1pPr marL="171504" indent="-171504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 flipH="1">
            <a:off x="6682493" y="0"/>
            <a:ext cx="2461508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b="0" i="0" dirty="0"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flipH="1">
            <a:off x="4220984" y="0"/>
            <a:ext cx="2461508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flipH="1">
            <a:off x="4220984" y="3429000"/>
            <a:ext cx="2461508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b="0" i="0" dirty="0">
              <a:latin typeface="Archivo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4646" y="1260591"/>
            <a:ext cx="3304325" cy="923330"/>
          </a:xfrm>
        </p:spPr>
        <p:txBody>
          <a:bodyPr/>
          <a:lstStyle>
            <a:lvl1pPr>
              <a:defRPr sz="30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ADD HEADLINE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84639" y="2395637"/>
            <a:ext cx="2980310" cy="1795363"/>
          </a:xfrm>
        </p:spPr>
        <p:txBody>
          <a:bodyPr/>
          <a:lstStyle>
            <a:lvl1pPr marL="0" indent="0">
              <a:buNone/>
              <a:defRPr lang="en-US" sz="1238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545000" y="3894487"/>
            <a:ext cx="1809083" cy="1846659"/>
          </a:xfrm>
        </p:spPr>
        <p:txBody>
          <a:bodyPr numCol="1" spcCol="914400"/>
          <a:lstStyle>
            <a:lvl1pPr marL="0" indent="0">
              <a:lnSpc>
                <a:spcPts val="1613"/>
              </a:lnSpc>
              <a:buNone/>
              <a:defRPr lang="en-US" sz="938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033510" y="3894487"/>
            <a:ext cx="1809083" cy="1846659"/>
          </a:xfrm>
        </p:spPr>
        <p:txBody>
          <a:bodyPr numCol="1" spcCol="914400"/>
          <a:lstStyle>
            <a:lvl1pPr marL="0" indent="0">
              <a:lnSpc>
                <a:spcPts val="1613"/>
              </a:lnSpc>
              <a:buNone/>
              <a:defRPr lang="en-US" sz="938" b="0" i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545000" y="473927"/>
            <a:ext cx="1809083" cy="1846659"/>
          </a:xfrm>
        </p:spPr>
        <p:txBody>
          <a:bodyPr numCol="1" spcCol="914400"/>
          <a:lstStyle>
            <a:lvl1pPr marL="0" indent="0">
              <a:lnSpc>
                <a:spcPts val="1613"/>
              </a:lnSpc>
              <a:buNone/>
              <a:defRPr lang="en-US" sz="938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7033510" y="473927"/>
            <a:ext cx="1809083" cy="1846659"/>
          </a:xfrm>
        </p:spPr>
        <p:txBody>
          <a:bodyPr numCol="1" spcCol="914400"/>
          <a:lstStyle>
            <a:lvl1pPr marL="0" indent="0">
              <a:lnSpc>
                <a:spcPts val="1613"/>
              </a:lnSpc>
              <a:buNone/>
              <a:defRPr lang="en-US" sz="938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84639" y="4495800"/>
            <a:ext cx="2599858" cy="256480"/>
          </a:xfrm>
        </p:spPr>
        <p:txBody>
          <a:bodyPr/>
          <a:lstStyle>
            <a:lvl1pPr marL="171504" indent="-171504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Tw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532171" y="3498071"/>
            <a:ext cx="2350535" cy="190437"/>
          </a:xfrm>
          <a:prstGeom prst="rect">
            <a:avLst/>
          </a:prstGeom>
        </p:spPr>
        <p:txBody>
          <a:bodyPr/>
          <a:lstStyle>
            <a:lvl1pPr>
              <a:defRPr lang="en-US" sz="825" b="0" i="0" baseline="0" dirty="0">
                <a:solidFill>
                  <a:schemeClr val="tx2"/>
                </a:solidFill>
                <a:latin typeface="Archivo Regular" charset="0"/>
                <a:ea typeface="Archivo Regular" charset="0"/>
                <a:cs typeface="Archivo Regular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 rot="10800000" flipH="1">
            <a:off x="0" y="3429000"/>
            <a:ext cx="4572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b="0" i="0" dirty="0">
              <a:latin typeface="Archivo Regular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 rot="10800000" flipH="1">
            <a:off x="4572000" y="3429000"/>
            <a:ext cx="4572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4572000" y="0"/>
            <a:ext cx="4572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b="0" i="0" dirty="0">
              <a:latin typeface="Archivo Regular" charset="0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32176" y="4077004"/>
            <a:ext cx="3310797" cy="1538883"/>
          </a:xfrm>
        </p:spPr>
        <p:txBody>
          <a:bodyPr/>
          <a:lstStyle>
            <a:lvl1pPr marL="0" indent="0">
              <a:buNone/>
              <a:defRPr lang="en-US" sz="1238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166035" y="4077004"/>
            <a:ext cx="3310797" cy="1538883"/>
          </a:xfrm>
        </p:spPr>
        <p:txBody>
          <a:bodyPr/>
          <a:lstStyle>
            <a:lvl1pPr marL="0" indent="0">
              <a:buNone/>
              <a:defRPr lang="en-US" sz="1238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5166035" y="693020"/>
            <a:ext cx="3310797" cy="1538883"/>
          </a:xfrm>
        </p:spPr>
        <p:txBody>
          <a:bodyPr/>
          <a:lstStyle>
            <a:lvl1pPr marL="0" indent="0">
              <a:buNone/>
              <a:defRPr lang="en-US" sz="1238" b="0" i="0" smtClean="0">
                <a:solidFill>
                  <a:schemeClr val="tx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94812" y="1260590"/>
            <a:ext cx="3817349" cy="92333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ADD HEADLINE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Grid Thre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 rot="10800000">
            <a:off x="0" y="3429000"/>
            <a:ext cx="4572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b="0" i="0" dirty="0">
              <a:latin typeface="Archivo Regular" charset="0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 rot="10800000" flipH="1">
            <a:off x="4572000" y="0"/>
            <a:ext cx="457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b="0" i="0" dirty="0">
              <a:latin typeface="Archivo Regular" charset="0"/>
            </a:endParaRP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32176" y="4077004"/>
            <a:ext cx="3310797" cy="1538883"/>
          </a:xfrm>
        </p:spPr>
        <p:txBody>
          <a:bodyPr/>
          <a:lstStyle>
            <a:lvl1pPr marL="0" indent="0">
              <a:buNone/>
              <a:defRPr lang="en-US" sz="1238" b="0" i="0" smtClean="0">
                <a:solidFill>
                  <a:schemeClr val="tx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5203478" y="996034"/>
            <a:ext cx="3310797" cy="3590727"/>
          </a:xfrm>
        </p:spPr>
        <p:txBody>
          <a:bodyPr/>
          <a:lstStyle>
            <a:lvl1pPr marL="0" marR="0" indent="0" algn="l" defTabSz="914699" rtl="0" eaLnBrk="1" fontAlgn="auto" latinLnBrk="0" hangingPunct="1">
              <a:lnSpc>
                <a:spcPts val="1988"/>
              </a:lnSpc>
              <a:spcBef>
                <a:spcPts val="0"/>
              </a:spcBef>
              <a:spcAft>
                <a:spcPts val="938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38" b="0" i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</a:t>
            </a:r>
            <a:r>
              <a:rPr lang="en-US" dirty="0"/>
              <a:t>.</a:t>
            </a:r>
            <a:r>
              <a:rPr lang="en-US" dirty="0">
                <a:effectLst/>
                <a:latin typeface="Helvetica" charset="0"/>
              </a:rPr>
              <a:t>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</a:t>
            </a:r>
            <a:endParaRPr lang="en-US" dirty="0">
              <a:effectLst/>
              <a:latin typeface="Helvetica" charset="0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494812" y="1260590"/>
            <a:ext cx="3817349" cy="92333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ADD HEADLINE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lnSpc>
                <a:spcPts val="938"/>
              </a:lnSpc>
              <a:spcBef>
                <a:spcPts val="0"/>
              </a:spcBef>
              <a:buNone/>
              <a:defRPr sz="675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3" name="Title 32"/>
          <p:cNvSpPr>
            <a:spLocks noGrp="1"/>
          </p:cNvSpPr>
          <p:nvPr>
            <p:ph type="title" hasCustomPrompt="1"/>
          </p:nvPr>
        </p:nvSpPr>
        <p:spPr>
          <a:xfrm>
            <a:off x="0" y="4049899"/>
            <a:ext cx="9144000" cy="675249"/>
          </a:xfrm>
        </p:spPr>
        <p:txBody>
          <a:bodyPr anchor="b" anchorCtr="0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0" y="4716867"/>
            <a:ext cx="9144000" cy="415498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Intr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</a:t>
            </a:r>
          </a:p>
        </p:txBody>
      </p:sp>
      <p:sp>
        <p:nvSpPr>
          <p:cNvPr id="11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1817880" y="3393001"/>
            <a:ext cx="5454251" cy="41549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aseline="0"/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D9516AE8-BC64-BA48-915F-1E6D7AF97695}"/>
              </a:ext>
            </a:extLst>
          </p:cNvPr>
          <p:cNvSpPr/>
          <p:nvPr userDrawn="1"/>
        </p:nvSpPr>
        <p:spPr>
          <a:xfrm rot="660000">
            <a:off x="-629510" y="-198445"/>
            <a:ext cx="1405105" cy="7009285"/>
          </a:xfrm>
          <a:custGeom>
            <a:avLst/>
            <a:gdLst>
              <a:gd name="connsiteX0" fmla="*/ 0 w 1405105"/>
              <a:gd name="connsiteY0" fmla="*/ 273125 h 7009285"/>
              <a:gd name="connsiteX1" fmla="*/ 1405105 w 1405105"/>
              <a:gd name="connsiteY1" fmla="*/ 0 h 7009285"/>
              <a:gd name="connsiteX2" fmla="*/ 1405105 w 1405105"/>
              <a:gd name="connsiteY2" fmla="*/ 6990677 h 7009285"/>
              <a:gd name="connsiteX3" fmla="*/ 1309377 w 1405105"/>
              <a:gd name="connsiteY3" fmla="*/ 7009285 h 7009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5105" h="7009285">
                <a:moveTo>
                  <a:pt x="0" y="273125"/>
                </a:moveTo>
                <a:lnTo>
                  <a:pt x="1405105" y="0"/>
                </a:lnTo>
                <a:lnTo>
                  <a:pt x="1405105" y="6990677"/>
                </a:lnTo>
                <a:lnTo>
                  <a:pt x="1309377" y="700928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362C6D-C2A3-1842-873E-676299B10B8B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2"/>
            <a:ext cx="431037" cy="903798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Intro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7"/>
          <p:cNvSpPr txBox="1">
            <a:spLocks/>
          </p:cNvSpPr>
          <p:nvPr userDrawn="1"/>
        </p:nvSpPr>
        <p:spPr>
          <a:xfrm>
            <a:off x="1844875" y="3069002"/>
            <a:ext cx="6831314" cy="4154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2438462" rtl="0" eaLnBrk="1" latinLnBrk="0" hangingPunct="1">
              <a:spcBef>
                <a:spcPct val="0"/>
              </a:spcBef>
              <a:buNone/>
              <a:defRPr sz="11700" kern="1200">
                <a:solidFill>
                  <a:schemeClr val="tx1"/>
                </a:solidFill>
                <a:latin typeface="Archivo Black" charset="0"/>
                <a:ea typeface="Archivo Black" charset="0"/>
                <a:cs typeface="Archivo Black" charset="0"/>
              </a:defRPr>
            </a:lvl1pPr>
          </a:lstStyle>
          <a:p>
            <a:r>
              <a:rPr lang="en-US" sz="2700" dirty="0"/>
              <a:t>CLICK TO EDIT SUB HEADLINE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1817873" y="2726026"/>
            <a:ext cx="6831314" cy="6752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0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1817880" y="3393001"/>
            <a:ext cx="5454251" cy="41549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010779C-6C60-114C-8943-32A1C3C0DF36}"/>
              </a:ext>
            </a:extLst>
          </p:cNvPr>
          <p:cNvSpPr/>
          <p:nvPr userDrawn="1"/>
        </p:nvSpPr>
        <p:spPr>
          <a:xfrm rot="660000">
            <a:off x="-629510" y="-198445"/>
            <a:ext cx="1405105" cy="7009285"/>
          </a:xfrm>
          <a:custGeom>
            <a:avLst/>
            <a:gdLst>
              <a:gd name="connsiteX0" fmla="*/ 0 w 1405105"/>
              <a:gd name="connsiteY0" fmla="*/ 273125 h 7009285"/>
              <a:gd name="connsiteX1" fmla="*/ 1405105 w 1405105"/>
              <a:gd name="connsiteY1" fmla="*/ 0 h 7009285"/>
              <a:gd name="connsiteX2" fmla="*/ 1405105 w 1405105"/>
              <a:gd name="connsiteY2" fmla="*/ 6990677 h 7009285"/>
              <a:gd name="connsiteX3" fmla="*/ 1309377 w 1405105"/>
              <a:gd name="connsiteY3" fmla="*/ 7009285 h 7009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5105" h="7009285">
                <a:moveTo>
                  <a:pt x="0" y="273125"/>
                </a:moveTo>
                <a:lnTo>
                  <a:pt x="1405105" y="0"/>
                </a:lnTo>
                <a:lnTo>
                  <a:pt x="1405105" y="6990677"/>
                </a:lnTo>
                <a:lnTo>
                  <a:pt x="1309377" y="700928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95827B-4103-7349-80A6-3589746B5CE9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2"/>
            <a:ext cx="431037" cy="903798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Dark I Pattern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4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1817880" y="3393001"/>
            <a:ext cx="5454251" cy="41549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ntro Light I Pattern">
    <p:bg>
      <p:bgPr>
        <a:blipFill dpi="0" rotWithShape="1">
          <a:blip r:embed="rId2">
            <a:alphaModFix amt="1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Text Placeholder 39"/>
          <p:cNvSpPr>
            <a:spLocks noGrp="1"/>
          </p:cNvSpPr>
          <p:nvPr>
            <p:ph type="body" sz="quarter" idx="21" hasCustomPrompt="1"/>
          </p:nvPr>
        </p:nvSpPr>
        <p:spPr>
          <a:xfrm>
            <a:off x="1817880" y="3393001"/>
            <a:ext cx="5454251" cy="41549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baseline="0"/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0"/>
            <a:ext cx="5143165" cy="6857206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675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Or, drag a photo on to this box.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06819" y="1894189"/>
            <a:ext cx="3051140" cy="768672"/>
          </a:xfr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618019" y="3231158"/>
            <a:ext cx="3051373" cy="1454244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text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606819" y="2705185"/>
            <a:ext cx="3073761" cy="25391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50" b="1" cap="all" baseline="0"/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618310" y="5440400"/>
            <a:ext cx="2599858" cy="242374"/>
          </a:xfrm>
        </p:spPr>
        <p:txBody>
          <a:bodyPr/>
          <a:lstStyle>
            <a:lvl1pPr marL="171504" indent="-171504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>
      <p:ext uri="{BB962C8B-B14F-4D97-AF65-F5344CB8AC3E}">
        <p14:creationId xmlns:p14="http://schemas.microsoft.com/office/powerpoint/2010/main" val="183801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Black 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>
            <a:spLocks noChangeAspect="1"/>
          </p:cNvSpPr>
          <p:nvPr userDrawn="1"/>
        </p:nvSpPr>
        <p:spPr>
          <a:xfrm>
            <a:off x="7" y="0"/>
            <a:ext cx="4172391" cy="6858000"/>
          </a:xfrm>
          <a:custGeom>
            <a:avLst/>
            <a:gdLst>
              <a:gd name="connsiteX0" fmla="*/ 0 w 11127100"/>
              <a:gd name="connsiteY0" fmla="*/ 0 h 13717588"/>
              <a:gd name="connsiteX1" fmla="*/ 11127100 w 11127100"/>
              <a:gd name="connsiteY1" fmla="*/ 0 h 13717588"/>
              <a:gd name="connsiteX2" fmla="*/ 8708318 w 11127100"/>
              <a:gd name="connsiteY2" fmla="*/ 13717588 h 13717588"/>
              <a:gd name="connsiteX3" fmla="*/ 0 w 11127100"/>
              <a:gd name="connsiteY3" fmla="*/ 13717588 h 1371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7100" h="13717588">
                <a:moveTo>
                  <a:pt x="0" y="0"/>
                </a:moveTo>
                <a:lnTo>
                  <a:pt x="11127100" y="0"/>
                </a:lnTo>
                <a:lnTo>
                  <a:pt x="8708318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6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2BFB9E9-83FE-0F40-82C9-EB37E714D4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4999" y="2581126"/>
            <a:ext cx="3913201" cy="1000274"/>
          </a:xfrm>
        </p:spPr>
        <p:txBody>
          <a:bodyPr/>
          <a:lstStyle>
            <a:lvl1pPr>
              <a:defRPr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3F0E100-D5F5-4C4B-9834-85BC509352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44999" y="3711296"/>
            <a:ext cx="3505200" cy="30777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</a:t>
            </a:r>
            <a:r>
              <a:rPr lang="en-US" dirty="0" err="1"/>
              <a:t>SubTitle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5E97CB-FA2C-5646-9F3E-E9BB749C6B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46" y="2428445"/>
            <a:ext cx="1589163" cy="1752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 Lar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7" y="7"/>
            <a:ext cx="2571583" cy="3428603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675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9" name="Picture Placeholder 5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7" y="3428610"/>
            <a:ext cx="2571583" cy="3428603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675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0" name="Picture Placeholder 5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2571589" y="7"/>
            <a:ext cx="2571583" cy="3428603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675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1" name="Picture Placeholder 5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2571589" y="3428610"/>
            <a:ext cx="2571583" cy="3428603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675" b="0" i="0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00633" y="1894189"/>
            <a:ext cx="3051140" cy="768672"/>
          </a:xfrm>
        </p:spPr>
        <p:txBody>
          <a:bodyPr/>
          <a:lstStyle/>
          <a:p>
            <a:r>
              <a:rPr lang="en-US" dirty="0"/>
              <a:t>Click to </a:t>
            </a:r>
            <a:r>
              <a:rPr lang="en-US"/>
              <a:t>edit Headline</a:t>
            </a:r>
            <a:endParaRPr lang="en-US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618019" y="3231157"/>
            <a:ext cx="3051373" cy="145424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606819" y="2705185"/>
            <a:ext cx="3073761" cy="25391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50" b="1" cap="all" baseline="0"/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618012" y="5448074"/>
            <a:ext cx="2599858" cy="242374"/>
          </a:xfrm>
        </p:spPr>
        <p:txBody>
          <a:bodyPr/>
          <a:lstStyle>
            <a:lvl1pPr marL="171504" indent="-171504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Grid With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7"/>
            <a:ext cx="1714388" cy="2285735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675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4" name="Picture Placeholder 5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1714389" y="7"/>
            <a:ext cx="1714388" cy="2285735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675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5" name="Picture Placeholder 5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3428777" y="7"/>
            <a:ext cx="1714388" cy="2285735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675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6" name="Picture Placeholder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0" y="2285743"/>
            <a:ext cx="1714388" cy="2285735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675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7" name="Picture Placeholder 5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1714389" y="2285743"/>
            <a:ext cx="1714388" cy="2285735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675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8" name="Picture Placeholder 5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428777" y="2285743"/>
            <a:ext cx="1714388" cy="2285735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675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19" name="Picture Placeholder 5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0" y="4571478"/>
            <a:ext cx="1714388" cy="2285735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675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0" name="Picture Placeholder 5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1714389" y="4571478"/>
            <a:ext cx="1714388" cy="2285735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675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1" name="Picture Placeholder 5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3428777" y="4571478"/>
            <a:ext cx="1714388" cy="2285735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675" b="0" i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5618019" y="3231157"/>
            <a:ext cx="3051373" cy="145424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.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5606819" y="2705185"/>
            <a:ext cx="3073761" cy="25391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50" b="1" cap="all" baseline="0"/>
            </a:lvl1pPr>
          </a:lstStyle>
          <a:p>
            <a:pPr lvl="0"/>
            <a:r>
              <a:rPr lang="en-US"/>
              <a:t>CLICK TO edit SUBHEAD</a:t>
            </a:r>
            <a:endParaRPr lang="en-US" dirty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5618012" y="5421541"/>
            <a:ext cx="2599858" cy="242374"/>
          </a:xfrm>
        </p:spPr>
        <p:txBody>
          <a:bodyPr/>
          <a:lstStyle>
            <a:lvl1pPr marL="171504" indent="-171504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87BA6F-DCB7-8249-9DD8-3661DA4F6E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06819" y="1894189"/>
            <a:ext cx="3177348" cy="768672"/>
          </a:xfrm>
        </p:spPr>
        <p:txBody>
          <a:bodyPr/>
          <a:lstStyle/>
          <a:p>
            <a:r>
              <a:rPr lang="en-US" dirty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171658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hoto Gri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78803" y="7"/>
            <a:ext cx="1714388" cy="2285735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675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5" name="Picture Placeholder 5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1993191" y="7"/>
            <a:ext cx="1714388" cy="2285735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675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6" name="Picture Placeholder 5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3707579" y="7"/>
            <a:ext cx="1714388" cy="2285735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675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7" name="Picture Placeholder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5421968" y="7"/>
            <a:ext cx="1714388" cy="2285735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675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8" name="Picture Placeholder 5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136356" y="7"/>
            <a:ext cx="1714388" cy="2285735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675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39" name="Picture Placeholder 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78803" y="2285743"/>
            <a:ext cx="1714388" cy="2285735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675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0" name="Picture Placeholder 5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1993191" y="2285743"/>
            <a:ext cx="1714388" cy="2285735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675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1" name="Picture Placeholder 5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707579" y="2285743"/>
            <a:ext cx="1714388" cy="2285735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675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2" name="Picture Placeholder 5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5421968" y="2285743"/>
            <a:ext cx="1714388" cy="2285735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675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3" name="Picture Placeholder 5"/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136356" y="2285743"/>
            <a:ext cx="1714388" cy="2285735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675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4" name="Picture Placeholder 5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278803" y="4571478"/>
            <a:ext cx="1714388" cy="2285735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675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5" name="Picture Placeholder 5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1993191" y="4571478"/>
            <a:ext cx="1714388" cy="2285735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675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6" name="Picture Placeholder 5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3707579" y="4571478"/>
            <a:ext cx="1714388" cy="2285735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675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7" name="Picture Placeholder 5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5421968" y="4571478"/>
            <a:ext cx="1714388" cy="2285735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675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48" name="Picture Placeholder 5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7136356" y="4571478"/>
            <a:ext cx="1714388" cy="2285735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675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/>
              <a:t>Click icon to </a:t>
            </a:r>
            <a:r>
              <a:rPr lang="en-US" dirty="0"/>
              <a:t>add photo.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</p:spTree>
    <p:extLst>
      <p:ext uri="{BB962C8B-B14F-4D97-AF65-F5344CB8AC3E}">
        <p14:creationId xmlns:p14="http://schemas.microsoft.com/office/powerpoint/2010/main" val="55829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buNone/>
              <a:defRPr sz="1200" b="0" baseline="0"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r>
              <a:rPr lang="en-US" dirty="0"/>
              <a:t>Click icon to add photo. Or, drag your photo on to this box. 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</p:spTree>
    <p:extLst>
      <p:ext uri="{BB962C8B-B14F-4D97-AF65-F5344CB8AC3E}">
        <p14:creationId xmlns:p14="http://schemas.microsoft.com/office/powerpoint/2010/main" val="35560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vert="horz" wrap="none" lIns="0" rIns="0" anchor="t" anchorCtr="0">
            <a:noAutofit/>
          </a:bodyPr>
          <a:lstStyle>
            <a:lvl1pPr marL="0" indent="0" algn="ctr">
              <a:buNone/>
              <a:defRPr sz="3600" b="0" baseline="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</a:lstStyle>
          <a:p>
            <a:pPr marL="343011" marR="0" lvl="0" indent="-343011" algn="l" defTabSz="91469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Icon to add Video</a:t>
            </a:r>
          </a:p>
        </p:txBody>
      </p:sp>
    </p:spTree>
    <p:extLst>
      <p:ext uri="{BB962C8B-B14F-4D97-AF65-F5344CB8AC3E}">
        <p14:creationId xmlns:p14="http://schemas.microsoft.com/office/powerpoint/2010/main" val="16738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5069284"/>
            <a:ext cx="91440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ctr" defTabSz="91469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66021" algn="l"/>
              </a:tabLst>
              <a:defRPr sz="3600" b="1" i="0" cap="all" baseline="0">
                <a:solidFill>
                  <a:schemeClr val="tx1"/>
                </a:solidFill>
                <a:latin typeface="Franklin Gothic Demi" panose="020B0703020102020204" pitchFamily="34" charset="0"/>
                <a:ea typeface="Franklin Gothic Demi" panose="020B0703020102020204" pitchFamily="34" charset="0"/>
                <a:cs typeface="Franklin Gothic Demi" panose="020B0703020102020204" pitchFamily="34" charset="0"/>
              </a:defRPr>
            </a:lvl1pPr>
          </a:lstStyle>
          <a:p>
            <a:r>
              <a:rPr lang="en-US" dirty="0"/>
              <a:t>Click to add text</a:t>
            </a:r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97A187-9919-C94A-AA58-7DB5DEAF1D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499" y="1627522"/>
            <a:ext cx="1551001" cy="1710513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91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Pattern One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4004974" y="1017019"/>
            <a:ext cx="0" cy="482397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4041BB62-7017-C048-A430-858422167C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4999" y="2581126"/>
            <a:ext cx="3989401" cy="1000274"/>
          </a:xfrm>
        </p:spPr>
        <p:txBody>
          <a:bodyPr/>
          <a:lstStyle>
            <a:lvl1pPr>
              <a:defRPr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1D7DBB9-27BB-E543-99CA-54D0D89A63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44999" y="3711296"/>
            <a:ext cx="3505200" cy="307777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</a:t>
            </a:r>
            <a:r>
              <a:rPr lang="en-US" dirty="0" err="1"/>
              <a:t>SubTitle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FCA475-92F2-7F4B-9535-CD00924153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905" y="2590800"/>
            <a:ext cx="1589163" cy="175260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Pattern Two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4834577"/>
            <a:ext cx="91440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ctr" defTabSz="91469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66021" algn="l"/>
              </a:tabLst>
              <a:defRPr sz="3600" b="1" i="0" cap="all" baseline="0">
                <a:solidFill>
                  <a:schemeClr val="accent3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ru-RU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D654F24-88F9-7043-ABC5-51DE3A3597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784" y="5483423"/>
            <a:ext cx="9129215" cy="307777"/>
          </a:xfrm>
        </p:spPr>
        <p:txBody>
          <a:bodyPr>
            <a:sp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</a:t>
            </a:r>
            <a:r>
              <a:rPr lang="en-US" dirty="0" err="1"/>
              <a:t>SubTitle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6F27F9-74CA-C545-B810-88CDA70A63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755" y="1616122"/>
            <a:ext cx="1589163" cy="175260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Minimal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4004974" y="1017019"/>
            <a:ext cx="0" cy="482397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DEFA429-A74C-2249-B9EF-F1BE7980BC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44999" y="3711296"/>
            <a:ext cx="3505200" cy="307777"/>
          </a:xfrm>
        </p:spPr>
        <p:txBody>
          <a:bodyPr/>
          <a:lstStyle/>
          <a:p>
            <a:pPr lvl="0"/>
            <a:r>
              <a:rPr lang="en-US" dirty="0"/>
              <a:t>Click to Edit </a:t>
            </a:r>
            <a:r>
              <a:rPr lang="en-US" dirty="0" err="1"/>
              <a:t>SubTitle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3E6AB3-6A17-EA43-B12D-9663E8BCC7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4999" y="2581126"/>
            <a:ext cx="3989401" cy="1000274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5BCB1D-C97F-CA49-ACE5-9202656F58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191" y="2566361"/>
            <a:ext cx="1551001" cy="1710513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Minimal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0" y="4834577"/>
            <a:ext cx="91440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ctr" defTabSz="91469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66021" algn="l"/>
              </a:tabLst>
              <a:defRPr sz="3600" b="1" i="0" cap="all" baseline="0">
                <a:solidFill>
                  <a:schemeClr val="accent3"/>
                </a:solidFill>
                <a:latin typeface="Franklin Gothic Demi" panose="020B0603020102020204" pitchFamily="34" charset="0"/>
                <a:ea typeface="Franklin Gothic Demi" panose="020B0603020102020204" pitchFamily="34" charset="0"/>
                <a:cs typeface="Franklin Gothic Demi" panose="020B06030201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ru-RU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38B343E-1C2A-1646-A1EE-5A6E1CE56B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486362"/>
            <a:ext cx="9144000" cy="307777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dirty="0"/>
              <a:t>Click to Edit </a:t>
            </a:r>
            <a:r>
              <a:rPr lang="en-US" dirty="0" err="1"/>
              <a:t>SubTitle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2D3D07-3DEC-2C43-B6E6-76784BDE04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499" y="1627522"/>
            <a:ext cx="1551001" cy="1710513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With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4004974" y="0"/>
            <a:ext cx="5139026" cy="6858000"/>
          </a:xfrm>
          <a:prstGeom prst="rect">
            <a:avLst/>
          </a:prstGeom>
          <a:pattFill prst="lgCheck">
            <a:fgClr>
              <a:schemeClr val="tx2">
                <a:lumMod val="10000"/>
                <a:lumOff val="90000"/>
              </a:schemeClr>
            </a:fgClr>
            <a:bgClr>
              <a:schemeClr val="bg1"/>
            </a:bgClr>
          </a:pattFill>
        </p:spPr>
        <p:txBody>
          <a:bodyPr tIns="1005840">
            <a:normAutofit/>
          </a:bodyPr>
          <a:lstStyle>
            <a:lvl1pPr marL="0" indent="0" algn="ctr">
              <a:lnSpc>
                <a:spcPts val="938"/>
              </a:lnSpc>
              <a:spcBef>
                <a:spcPts val="0"/>
              </a:spcBef>
              <a:buNone/>
              <a:defRPr sz="675" b="0" i="0" cap="all" baseline="0">
                <a:latin typeface="Franklin Gothic Book Regular"/>
                <a:ea typeface="Franklin Gothic Book Regular"/>
                <a:cs typeface="Franklin Gothic Book Regular"/>
              </a:defRPr>
            </a:lvl1pPr>
          </a:lstStyle>
          <a:p>
            <a:r>
              <a:rPr lang="en-US" dirty="0"/>
              <a:t>Click icon to add photo.</a:t>
            </a:r>
            <a:br>
              <a:rPr lang="en-US" dirty="0"/>
            </a:br>
            <a:r>
              <a:rPr lang="en-US" dirty="0"/>
              <a:t>To change photo, delete it and a new placeholder will appear.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46A12F1-DFE0-A646-A983-4E2D297C3C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44999" y="3711296"/>
            <a:ext cx="3505200" cy="307777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EA3749-C09F-2045-96BB-E748DE7B7B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4999" y="2581126"/>
            <a:ext cx="3989401" cy="100027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01AA49-52F0-9443-B7C1-7AD2FC08D5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191" y="2566361"/>
            <a:ext cx="1551001" cy="1710513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94589" y="1752600"/>
            <a:ext cx="5832492" cy="31162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25" b="1" cap="all" baseline="0"/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141802" y="2961010"/>
            <a:ext cx="5994369" cy="1538883"/>
          </a:xfrm>
        </p:spPr>
        <p:txBody>
          <a:bodyPr/>
          <a:lstStyle>
            <a:lvl1pPr marL="0" marR="0" indent="0" algn="l" defTabSz="914699" rtl="0" eaLnBrk="1" fontAlgn="auto" latinLnBrk="0" hangingPunct="1">
              <a:lnSpc>
                <a:spcPts val="1988"/>
              </a:lnSpc>
              <a:spcBef>
                <a:spcPts val="0"/>
              </a:spcBef>
              <a:spcAft>
                <a:spcPts val="938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38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velenecto</a:t>
            </a:r>
            <a:r>
              <a:rPr lang="en-US" dirty="0"/>
              <a:t> </a:t>
            </a:r>
            <a:r>
              <a:rPr lang="en-US" dirty="0" err="1"/>
              <a:t>imus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hariaestiis</a:t>
            </a:r>
            <a:r>
              <a:rPr lang="en-US" dirty="0"/>
              <a:t> </a:t>
            </a:r>
            <a:r>
              <a:rPr lang="en-US" dirty="0" err="1"/>
              <a:t>eosapidunt</a:t>
            </a:r>
            <a:r>
              <a:rPr lang="en-US" dirty="0"/>
              <a:t> quam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</a:t>
            </a:r>
            <a:r>
              <a:rPr lang="en-US" dirty="0" err="1"/>
              <a:t>Ut</a:t>
            </a:r>
            <a:r>
              <a:rPr lang="en-US" dirty="0"/>
              <a:t> lam, </a:t>
            </a:r>
            <a:r>
              <a:rPr lang="en-US" dirty="0" err="1"/>
              <a:t>odi</a:t>
            </a:r>
            <a:r>
              <a:rPr lang="en-US" dirty="0"/>
              <a:t> id </a:t>
            </a:r>
            <a:r>
              <a:rPr lang="en-US" dirty="0" err="1"/>
              <a:t>ea</a:t>
            </a:r>
            <a:r>
              <a:rPr lang="en-US" dirty="0"/>
              <a:t> sit et </a:t>
            </a:r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lique</a:t>
            </a:r>
            <a:r>
              <a:rPr lang="en-US" dirty="0"/>
              <a:t> quid </a:t>
            </a:r>
            <a:r>
              <a:rPr lang="en-US" dirty="0" err="1"/>
              <a:t>modiae</a:t>
            </a:r>
            <a:r>
              <a:rPr lang="en-US" dirty="0"/>
              <a:t> </a:t>
            </a:r>
            <a:r>
              <a:rPr lang="en-US" dirty="0" err="1"/>
              <a:t>endi</a:t>
            </a:r>
            <a:r>
              <a:rPr lang="en-US" dirty="0"/>
              <a:t> </a:t>
            </a:r>
            <a:r>
              <a:rPr lang="en-US" dirty="0" err="1"/>
              <a:t>vitem</a:t>
            </a:r>
            <a:r>
              <a:rPr lang="en-US" dirty="0"/>
              <a:t> </a:t>
            </a:r>
            <a:r>
              <a:rPr lang="en-US" dirty="0" err="1"/>
              <a:t>volorit</a:t>
            </a:r>
            <a:r>
              <a:rPr lang="en-US" dirty="0"/>
              <a:t> </a:t>
            </a:r>
            <a:r>
              <a:rPr lang="en-US" dirty="0" err="1"/>
              <a:t>iorem</a:t>
            </a:r>
            <a:r>
              <a:rPr lang="en-US" dirty="0"/>
              <a:t>. Bea </a:t>
            </a:r>
            <a:r>
              <a:rPr lang="en-US" dirty="0" err="1"/>
              <a:t>cus</a:t>
            </a:r>
            <a:r>
              <a:rPr lang="en-US" dirty="0"/>
              <a:t> </a:t>
            </a:r>
            <a:r>
              <a:rPr lang="en-US" dirty="0" err="1"/>
              <a:t>eatis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accus</a:t>
            </a:r>
            <a:r>
              <a:rPr lang="en-US" dirty="0"/>
              <a:t>, ne </a:t>
            </a:r>
            <a:r>
              <a:rPr lang="en-US" dirty="0" err="1"/>
              <a:t>molenda</a:t>
            </a:r>
            <a:r>
              <a:rPr lang="en-US" dirty="0"/>
              <a:t> </a:t>
            </a:r>
            <a:r>
              <a:rPr lang="en-US" dirty="0" err="1"/>
              <a:t>invelit</a:t>
            </a:r>
            <a:r>
              <a:rPr lang="en-US" dirty="0"/>
              <a:t> </a:t>
            </a:r>
            <a:r>
              <a:rPr lang="en-US" dirty="0" err="1"/>
              <a:t>iurepudae</a:t>
            </a:r>
            <a:r>
              <a:rPr lang="en-US" dirty="0"/>
              <a:t> </a:t>
            </a:r>
            <a:r>
              <a:rPr lang="en-US" dirty="0" err="1"/>
              <a:t>maximin</a:t>
            </a:r>
            <a:r>
              <a:rPr lang="en-US" dirty="0"/>
              <a:t> </a:t>
            </a:r>
            <a:r>
              <a:rPr lang="en-US" dirty="0" err="1"/>
              <a:t>imagnate</a:t>
            </a:r>
            <a:r>
              <a:rPr lang="en-US" dirty="0"/>
              <a:t> </a:t>
            </a:r>
            <a:r>
              <a:rPr lang="en-US" dirty="0" err="1"/>
              <a:t>officima</a:t>
            </a:r>
            <a:r>
              <a:rPr lang="en-US" dirty="0"/>
              <a:t> </a:t>
            </a:r>
            <a:r>
              <a:rPr lang="en-US" dirty="0" err="1"/>
              <a:t>corruptas</a:t>
            </a:r>
            <a:r>
              <a:rPr lang="en-US" dirty="0"/>
              <a:t> </a:t>
            </a:r>
            <a:r>
              <a:rPr lang="en-US" dirty="0" err="1"/>
              <a:t>simoditam</a:t>
            </a:r>
            <a:r>
              <a:rPr lang="en-US" dirty="0"/>
              <a:t> </a:t>
            </a:r>
            <a:r>
              <a:rPr lang="en-US" dirty="0" err="1"/>
              <a:t>repersp</a:t>
            </a:r>
            <a:r>
              <a:rPr lang="en-US" dirty="0"/>
              <a:t> </a:t>
            </a:r>
            <a:r>
              <a:rPr lang="en-US" dirty="0" err="1"/>
              <a:t>erumenimi</a:t>
            </a:r>
            <a:r>
              <a:rPr lang="en-US" dirty="0"/>
              <a:t>, </a:t>
            </a:r>
            <a:r>
              <a:rPr lang="en-US" dirty="0" err="1"/>
              <a:t>sitate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. </a:t>
            </a:r>
            <a:r>
              <a:rPr lang="en-US" dirty="0" err="1"/>
              <a:t>Incias</a:t>
            </a:r>
            <a:r>
              <a:rPr lang="en-US" dirty="0"/>
              <a:t> et </a:t>
            </a:r>
            <a:r>
              <a:rPr lang="en-US" dirty="0" err="1"/>
              <a:t>volupta</a:t>
            </a:r>
            <a:r>
              <a:rPr lang="en-US" dirty="0"/>
              <a:t> </a:t>
            </a:r>
            <a:r>
              <a:rPr lang="en-US" dirty="0" err="1"/>
              <a:t>ecestet</a:t>
            </a:r>
            <a:r>
              <a:rPr lang="en-US" dirty="0"/>
              <a:t>,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am </a:t>
            </a:r>
            <a:r>
              <a:rPr lang="en-US" dirty="0" err="1"/>
              <a:t>ipic</a:t>
            </a:r>
            <a:r>
              <a:rPr lang="en-US" dirty="0"/>
              <a:t> tempore </a:t>
            </a:r>
            <a:r>
              <a:rPr lang="en-US" dirty="0" err="1"/>
              <a:t>explandam</a:t>
            </a:r>
            <a:r>
              <a:rPr lang="en-US" dirty="0"/>
              <a:t>. 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141795" y="4800600"/>
            <a:ext cx="2599858" cy="256480"/>
          </a:xfrm>
        </p:spPr>
        <p:txBody>
          <a:bodyPr/>
          <a:lstStyle>
            <a:lvl1pPr marL="171504" indent="-171504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141796" y="2961009"/>
            <a:ext cx="6264381" cy="1915791"/>
          </a:xfrm>
        </p:spPr>
        <p:txBody>
          <a:bodyPr numCol="2" spcCol="914400"/>
          <a:lstStyle>
            <a:lvl1pPr marL="0" marR="0" indent="0" algn="l" defTabSz="914699" rtl="0" eaLnBrk="1" fontAlgn="auto" latinLnBrk="0" hangingPunct="1">
              <a:lnSpc>
                <a:spcPts val="1988"/>
              </a:lnSpc>
              <a:spcBef>
                <a:spcPts val="0"/>
              </a:spcBef>
              <a:spcAft>
                <a:spcPts val="938"/>
              </a:spcAft>
              <a:buClrTx/>
              <a:buSzTx/>
              <a:buFont typeface="Arial" panose="020B0604020202020204" pitchFamily="34" charset="0"/>
              <a:buNone/>
              <a:tabLst/>
              <a:defRPr lang="en-US" sz="1238" b="0" i="0" baseline="0" smtClean="0">
                <a:effectLst/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add text. </a:t>
            </a:r>
            <a:r>
              <a:rPr lang="en-US" dirty="0" err="1"/>
              <a:t>Laborror</a:t>
            </a:r>
            <a:r>
              <a:rPr lang="en-US" dirty="0"/>
              <a:t> </a:t>
            </a:r>
            <a:r>
              <a:rPr lang="en-US" dirty="0" err="1"/>
              <a:t>eculparum</a:t>
            </a:r>
            <a:r>
              <a:rPr lang="en-US" dirty="0"/>
              <a:t> del in pro </a:t>
            </a:r>
            <a:r>
              <a:rPr lang="en-US" dirty="0" err="1"/>
              <a:t>esed</a:t>
            </a:r>
            <a:r>
              <a:rPr lang="en-US" dirty="0"/>
              <a:t> </a:t>
            </a:r>
            <a:r>
              <a:rPr lang="en-US" dirty="0" err="1"/>
              <a:t>entio</a:t>
            </a:r>
            <a:r>
              <a:rPr lang="en-US" dirty="0"/>
              <a:t>. Name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que </a:t>
            </a:r>
            <a:r>
              <a:rPr lang="en-US" dirty="0" err="1"/>
              <a:t>rehendaepre</a:t>
            </a:r>
            <a:r>
              <a:rPr lang="en-US" dirty="0"/>
              <a:t> </a:t>
            </a:r>
            <a:r>
              <a:rPr lang="en-US" dirty="0" err="1"/>
              <a:t>occus</a:t>
            </a:r>
            <a:r>
              <a:rPr lang="en-US" dirty="0"/>
              <a:t> </a:t>
            </a:r>
            <a:r>
              <a:rPr lang="en-US" dirty="0" err="1"/>
              <a:t>dionem</a:t>
            </a:r>
            <a:r>
              <a:rPr lang="en-US" dirty="0"/>
              <a:t> </a:t>
            </a:r>
            <a:r>
              <a:rPr lang="en-US" dirty="0" err="1"/>
              <a:t>quatecta</a:t>
            </a:r>
            <a:r>
              <a:rPr lang="en-US" dirty="0"/>
              <a:t> qui </a:t>
            </a:r>
            <a:r>
              <a:rPr lang="en-US" dirty="0" err="1"/>
              <a:t>bea</a:t>
            </a:r>
            <a:r>
              <a:rPr lang="en-US" dirty="0"/>
              <a:t> </a:t>
            </a:r>
            <a:r>
              <a:rPr lang="en-US" dirty="0" err="1"/>
              <a:t>voloriassus</a:t>
            </a:r>
            <a:r>
              <a:rPr lang="en-US" dirty="0"/>
              <a:t> </a:t>
            </a:r>
            <a:r>
              <a:rPr lang="en-US" dirty="0" err="1"/>
              <a:t>ilibusa</a:t>
            </a:r>
            <a:r>
              <a:rPr lang="en-US" dirty="0"/>
              <a:t> </a:t>
            </a:r>
            <a:r>
              <a:rPr lang="en-US" dirty="0" err="1"/>
              <a:t>suntiusdae</a:t>
            </a:r>
            <a:r>
              <a:rPr lang="en-US" dirty="0"/>
              <a:t> </a:t>
            </a:r>
            <a:r>
              <a:rPr lang="en-US" dirty="0" err="1"/>
              <a:t>nihicidem</a:t>
            </a:r>
            <a:r>
              <a:rPr lang="en-US" dirty="0"/>
              <a:t> rem. Bea </a:t>
            </a:r>
            <a:r>
              <a:rPr lang="en-US" dirty="0" err="1"/>
              <a:t>cus</a:t>
            </a:r>
            <a:r>
              <a:rPr lang="en-US" dirty="0"/>
              <a:t> </a:t>
            </a:r>
            <a:r>
              <a:rPr lang="en-US" dirty="0" err="1"/>
              <a:t>eatis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accus</a:t>
            </a:r>
            <a:r>
              <a:rPr lang="en-US" dirty="0"/>
              <a:t>, ne </a:t>
            </a:r>
            <a:r>
              <a:rPr lang="en-US" dirty="0" err="1"/>
              <a:t>molenda</a:t>
            </a:r>
            <a:r>
              <a:rPr lang="en-US" dirty="0"/>
              <a:t> </a:t>
            </a:r>
            <a:r>
              <a:rPr lang="en-US" dirty="0" err="1"/>
              <a:t>invelit</a:t>
            </a:r>
            <a:r>
              <a:rPr lang="en-US" dirty="0"/>
              <a:t> </a:t>
            </a:r>
            <a:r>
              <a:rPr lang="en-US" dirty="0" err="1"/>
              <a:t>iurepudae</a:t>
            </a:r>
            <a:r>
              <a:rPr lang="en-US" dirty="0"/>
              <a:t> </a:t>
            </a:r>
            <a:r>
              <a:rPr lang="en-US" dirty="0" err="1"/>
              <a:t>maximin</a:t>
            </a:r>
            <a:r>
              <a:rPr lang="en-US" dirty="0"/>
              <a:t> </a:t>
            </a:r>
            <a:r>
              <a:rPr lang="en-US" dirty="0" err="1"/>
              <a:t>imagnate</a:t>
            </a:r>
            <a:r>
              <a:rPr lang="en-US" dirty="0"/>
              <a:t> </a:t>
            </a:r>
            <a:r>
              <a:rPr lang="en-US" dirty="0" err="1"/>
              <a:t>officima</a:t>
            </a:r>
            <a:r>
              <a:rPr lang="en-US" dirty="0"/>
              <a:t> </a:t>
            </a:r>
            <a:r>
              <a:rPr lang="en-US" dirty="0" err="1"/>
              <a:t>corruptas</a:t>
            </a:r>
            <a:r>
              <a:rPr lang="en-US" dirty="0"/>
              <a:t> </a:t>
            </a:r>
            <a:r>
              <a:rPr lang="en-US" dirty="0" err="1"/>
              <a:t>simoditam</a:t>
            </a:r>
            <a:r>
              <a:rPr lang="en-US" dirty="0"/>
              <a:t> </a:t>
            </a:r>
            <a:r>
              <a:rPr lang="en-US" dirty="0" err="1"/>
              <a:t>repersp</a:t>
            </a:r>
            <a:r>
              <a:rPr lang="en-US" dirty="0"/>
              <a:t> </a:t>
            </a:r>
            <a:r>
              <a:rPr lang="en-US" dirty="0" err="1"/>
              <a:t>erumenimi</a:t>
            </a:r>
            <a:r>
              <a:rPr lang="en-US" dirty="0"/>
              <a:t>, </a:t>
            </a:r>
            <a:r>
              <a:rPr lang="en-US" dirty="0" err="1"/>
              <a:t>sitate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maio</a:t>
            </a:r>
            <a:r>
              <a:rPr lang="en-US" dirty="0"/>
              <a:t>. </a:t>
            </a:r>
            <a:r>
              <a:rPr lang="en-US" dirty="0" err="1"/>
              <a:t>Incias</a:t>
            </a:r>
            <a:r>
              <a:rPr lang="en-US" dirty="0"/>
              <a:t> et </a:t>
            </a:r>
            <a:r>
              <a:rPr lang="en-US" dirty="0" err="1"/>
              <a:t>volupta</a:t>
            </a:r>
            <a:r>
              <a:rPr lang="en-US" dirty="0"/>
              <a:t> </a:t>
            </a:r>
            <a:r>
              <a:rPr lang="en-US" dirty="0" err="1"/>
              <a:t>ecestet</a:t>
            </a:r>
            <a:r>
              <a:rPr lang="en-US" dirty="0"/>
              <a:t>,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 am </a:t>
            </a:r>
            <a:r>
              <a:rPr lang="en-US" dirty="0" err="1"/>
              <a:t>ipic</a:t>
            </a:r>
            <a:r>
              <a:rPr lang="en-US" dirty="0"/>
              <a:t> tempore </a:t>
            </a:r>
            <a:r>
              <a:rPr lang="en-US" dirty="0" err="1"/>
              <a:t>explandam</a:t>
            </a:r>
            <a:r>
              <a:rPr lang="en-US" dirty="0"/>
              <a:t> arum </a:t>
            </a:r>
            <a:r>
              <a:rPr lang="en-US" dirty="0" err="1"/>
              <a:t>sapicimus</a:t>
            </a:r>
            <a:r>
              <a:rPr lang="en-US" dirty="0"/>
              <a:t> </a:t>
            </a:r>
            <a:r>
              <a:rPr lang="en-US" dirty="0" err="1"/>
              <a:t>apidi</a:t>
            </a:r>
            <a:r>
              <a:rPr lang="en-US" dirty="0"/>
              <a:t> </a:t>
            </a:r>
            <a:r>
              <a:rPr lang="en-US" dirty="0" err="1"/>
              <a:t>occates</a:t>
            </a:r>
            <a:r>
              <a:rPr lang="en-US" dirty="0"/>
              <a:t> quae ne </a:t>
            </a:r>
            <a:r>
              <a:rPr lang="en-US" dirty="0" err="1"/>
              <a:t>porem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sum quae et et </a:t>
            </a:r>
            <a:r>
              <a:rPr lang="en-US" dirty="0" err="1"/>
              <a:t>libus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et lit </a:t>
            </a:r>
            <a:r>
              <a:rPr lang="en-US" dirty="0" err="1"/>
              <a:t>repra</a:t>
            </a:r>
            <a:r>
              <a:rPr lang="en-US" dirty="0"/>
              <a:t> </a:t>
            </a:r>
            <a:r>
              <a:rPr lang="en-US" dirty="0" err="1"/>
              <a:t>nat</a:t>
            </a:r>
            <a:r>
              <a:rPr lang="en-US" dirty="0"/>
              <a:t> </a:t>
            </a:r>
            <a:r>
              <a:rPr lang="en-US" dirty="0" err="1"/>
              <a:t>ventios</a:t>
            </a:r>
            <a:r>
              <a:rPr lang="en-US" dirty="0"/>
              <a:t> </a:t>
            </a:r>
            <a:r>
              <a:rPr lang="en-US" dirty="0" err="1"/>
              <a:t>nonsectatio</a:t>
            </a:r>
            <a:r>
              <a:rPr lang="en-US" dirty="0"/>
              <a:t> </a:t>
            </a:r>
            <a:r>
              <a:rPr lang="en-US" dirty="0" err="1"/>
              <a:t>venis</a:t>
            </a:r>
            <a:r>
              <a:rPr lang="en-US" dirty="0"/>
              <a:t> ate non nus.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84639" y="1260596"/>
            <a:ext cx="7886782" cy="461665"/>
          </a:xfrm>
        </p:spPr>
        <p:txBody>
          <a:bodyPr/>
          <a:lstStyle/>
          <a:p>
            <a:r>
              <a:rPr lang="en-US" dirty="0"/>
              <a:t>CLICK TO ADD HEADLINE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94589" y="1752600"/>
            <a:ext cx="5832492" cy="31162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25" b="1" cap="all" baseline="0"/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141795" y="5105400"/>
            <a:ext cx="2599858" cy="256480"/>
          </a:xfrm>
        </p:spPr>
        <p:txBody>
          <a:bodyPr/>
          <a:lstStyle>
            <a:lvl1pPr marL="171504" indent="-171504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544999" y="3081263"/>
            <a:ext cx="3989401" cy="500137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B01690-D118-A94D-B792-00934395D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44999" y="3733800"/>
            <a:ext cx="3943350" cy="307777"/>
          </a:xfrm>
          <a:prstGeom prst="rect">
            <a:avLst/>
          </a:prstGeom>
          <a:noFill/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28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1" r:id="rId1"/>
    <p:sldLayoutId id="2147484312" r:id="rId2"/>
    <p:sldLayoutId id="2147484310" r:id="rId3"/>
    <p:sldLayoutId id="2147484309" r:id="rId4"/>
    <p:sldLayoutId id="2147484346" r:id="rId5"/>
    <p:sldLayoutId id="2147484347" r:id="rId6"/>
    <p:sldLayoutId id="2147484348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343002" rtl="0" eaLnBrk="1" latinLnBrk="0" hangingPunct="1">
        <a:lnSpc>
          <a:spcPts val="3938"/>
        </a:lnSpc>
        <a:spcBef>
          <a:spcPct val="0"/>
        </a:spcBef>
        <a:buNone/>
        <a:defRPr lang="en-US" sz="3600" b="1" i="0" kern="1200" cap="all" baseline="0" dirty="0" smtClean="0">
          <a:solidFill>
            <a:schemeClr val="tx1"/>
          </a:solidFill>
          <a:latin typeface="Franklin Gothic Demi" panose="020B0603020102020204" pitchFamily="34" charset="0"/>
          <a:ea typeface="Franklin Gothic Demi" panose="020B0603020102020204" pitchFamily="34" charset="0"/>
          <a:cs typeface="Franklin Gothic Demi" panose="020B0603020102020204" pitchFamily="34" charset="0"/>
        </a:defRPr>
      </a:lvl1pPr>
    </p:titleStyle>
    <p:bodyStyle>
      <a:lvl1pPr marL="0" indent="0" algn="l" defTabSz="343002" rtl="0" eaLnBrk="1" latinLnBrk="0" hangingPunct="1">
        <a:lnSpc>
          <a:spcPts val="2438"/>
        </a:lnSpc>
        <a:spcBef>
          <a:spcPts val="375"/>
        </a:spcBef>
        <a:buFont typeface="Arial"/>
        <a:buNone/>
        <a:defRPr sz="2250" b="1" kern="1200" cap="all" baseline="0">
          <a:solidFill>
            <a:schemeClr val="tx1"/>
          </a:solidFill>
          <a:latin typeface="+mn-lt"/>
          <a:ea typeface="Archivo Black" charset="0"/>
          <a:cs typeface="Archivo Black" charset="0"/>
        </a:defRPr>
      </a:lvl1pPr>
      <a:lvl2pPr marL="171504" indent="0" algn="l" defTabSz="343002" rtl="0" eaLnBrk="1" latinLnBrk="0" hangingPunct="1">
        <a:lnSpc>
          <a:spcPct val="90000"/>
        </a:lnSpc>
        <a:spcBef>
          <a:spcPts val="188"/>
        </a:spcBef>
        <a:buFont typeface="Arial"/>
        <a:buNone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343002" indent="0" algn="l" defTabSz="343002" rtl="0" eaLnBrk="1" latinLnBrk="0" hangingPunct="1">
        <a:lnSpc>
          <a:spcPct val="90000"/>
        </a:lnSpc>
        <a:spcBef>
          <a:spcPts val="188"/>
        </a:spcBef>
        <a:buFont typeface="Arial"/>
        <a:buNone/>
        <a:defRPr sz="75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514506" indent="0" algn="l" defTabSz="343002" rtl="0" eaLnBrk="1" latinLnBrk="0" hangingPunct="1">
        <a:lnSpc>
          <a:spcPct val="90000"/>
        </a:lnSpc>
        <a:spcBef>
          <a:spcPts val="188"/>
        </a:spcBef>
        <a:buFont typeface="Arial"/>
        <a:buNone/>
        <a:defRPr sz="675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686004" indent="0" algn="l" defTabSz="343002" rtl="0" eaLnBrk="1" latinLnBrk="0" hangingPunct="1">
        <a:lnSpc>
          <a:spcPct val="90000"/>
        </a:lnSpc>
        <a:spcBef>
          <a:spcPts val="188"/>
        </a:spcBef>
        <a:buFont typeface="Arial"/>
        <a:buNone/>
        <a:defRPr sz="675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943257" indent="-85749" algn="l" defTabSz="343002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114761" indent="-85749" algn="l" defTabSz="343002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86259" indent="-85749" algn="l" defTabSz="343002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457763" indent="-85749" algn="l" defTabSz="343002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3002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1504" algn="l" defTabSz="343002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3002" algn="l" defTabSz="343002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4506" algn="l" defTabSz="343002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6004" algn="l" defTabSz="343002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7508" algn="l" defTabSz="343002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9006" algn="l" defTabSz="343002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00510" algn="l" defTabSz="343002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72014" algn="l" defTabSz="343002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0C1264D0-B761-B448-9A17-76DFFF20E0F9}"/>
              </a:ext>
            </a:extLst>
          </p:cNvPr>
          <p:cNvSpPr/>
          <p:nvPr userDrawn="1"/>
        </p:nvSpPr>
        <p:spPr>
          <a:xfrm>
            <a:off x="0" y="0"/>
            <a:ext cx="4495800" cy="6858000"/>
          </a:xfrm>
          <a:custGeom>
            <a:avLst/>
            <a:gdLst>
              <a:gd name="connsiteX0" fmla="*/ 0 w 4495800"/>
              <a:gd name="connsiteY0" fmla="*/ 0 h 6858000"/>
              <a:gd name="connsiteX1" fmla="*/ 4495800 w 4495800"/>
              <a:gd name="connsiteY1" fmla="*/ 0 h 6858000"/>
              <a:gd name="connsiteX2" fmla="*/ 4495800 w 4495800"/>
              <a:gd name="connsiteY2" fmla="*/ 2501 h 6858000"/>
              <a:gd name="connsiteX3" fmla="*/ 2351810 w 4495800"/>
              <a:gd name="connsiteY3" fmla="*/ 2501 h 6858000"/>
              <a:gd name="connsiteX4" fmla="*/ 1143000 w 4495800"/>
              <a:gd name="connsiteY4" fmla="*/ 6858000 h 6858000"/>
              <a:gd name="connsiteX5" fmla="*/ 0 w 44958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95800" h="6858000">
                <a:moveTo>
                  <a:pt x="0" y="0"/>
                </a:moveTo>
                <a:lnTo>
                  <a:pt x="4495800" y="0"/>
                </a:lnTo>
                <a:lnTo>
                  <a:pt x="4495800" y="2501"/>
                </a:lnTo>
                <a:lnTo>
                  <a:pt x="2351810" y="2501"/>
                </a:lnTo>
                <a:lnTo>
                  <a:pt x="1143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84639" y="1260596"/>
            <a:ext cx="7886782" cy="46166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CLICK TO ADD 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84639" y="2241013"/>
            <a:ext cx="7886782" cy="1744067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E6CB6F-4739-3441-B47F-E3AC6CE0A28E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2"/>
            <a:ext cx="431037" cy="90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93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8" r:id="rId1"/>
    <p:sldLayoutId id="2147484319" r:id="rId2"/>
    <p:sldLayoutId id="2147484320" r:id="rId3"/>
    <p:sldLayoutId id="2147484322" r:id="rId4"/>
    <p:sldLayoutId id="2147484323" r:id="rId5"/>
    <p:sldLayoutId id="2147484324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699" rtl="0" eaLnBrk="1" latinLnBrk="0" hangingPunct="1">
        <a:lnSpc>
          <a:spcPts val="3563"/>
        </a:lnSpc>
        <a:spcBef>
          <a:spcPct val="0"/>
        </a:spcBef>
        <a:buNone/>
        <a:defRPr sz="3375" b="1" i="0" kern="1200" cap="all" baseline="0">
          <a:solidFill>
            <a:schemeClr val="tx1"/>
          </a:solidFill>
          <a:latin typeface="Franklin Gothic Demi" panose="020B0603020102020204" pitchFamily="34" charset="0"/>
          <a:ea typeface="Franklin Gothic Demi" panose="020B0603020102020204" pitchFamily="34" charset="0"/>
          <a:cs typeface="Franklin Gothic Demi" panose="020B0603020102020204" pitchFamily="34" charset="0"/>
        </a:defRPr>
      </a:lvl1pPr>
    </p:titleStyle>
    <p:bodyStyle>
      <a:lvl1pPr marL="171504" indent="-171504" algn="l" defTabSz="914699" rtl="0" eaLnBrk="1" latinLnBrk="0" hangingPunct="1">
        <a:lnSpc>
          <a:spcPts val="1988"/>
        </a:lnSpc>
        <a:spcBef>
          <a:spcPts val="0"/>
        </a:spcBef>
        <a:spcAft>
          <a:spcPts val="938"/>
        </a:spcAft>
        <a:buClr>
          <a:schemeClr val="accent3"/>
        </a:buClr>
        <a:buSzPct val="120000"/>
        <a:buFont typeface="Wingdings" charset="2"/>
        <a:buChar char="§"/>
        <a:defRPr sz="1238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343002" indent="-214379" algn="l" defTabSz="914699" rtl="0" eaLnBrk="1" latinLnBrk="0" hangingPunct="1">
        <a:lnSpc>
          <a:spcPts val="1988"/>
        </a:lnSpc>
        <a:spcBef>
          <a:spcPts val="0"/>
        </a:spcBef>
        <a:spcAft>
          <a:spcPts val="938"/>
        </a:spcAft>
        <a:buClr>
          <a:schemeClr val="accent3"/>
        </a:buClr>
        <a:buSzPct val="120000"/>
        <a:buFont typeface="Wingdings" charset="2"/>
        <a:buChar char="§"/>
        <a:defRPr sz="1238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2pPr>
      <a:lvl3pPr marL="548802" indent="-214379" algn="l" defTabSz="914699" rtl="0" eaLnBrk="1" latinLnBrk="0" hangingPunct="1">
        <a:lnSpc>
          <a:spcPts val="1988"/>
        </a:lnSpc>
        <a:spcBef>
          <a:spcPts val="0"/>
        </a:spcBef>
        <a:spcAft>
          <a:spcPts val="938"/>
        </a:spcAft>
        <a:buClr>
          <a:schemeClr val="accent3"/>
        </a:buClr>
        <a:buSzPct val="120000"/>
        <a:buFont typeface="Wingdings" charset="2"/>
        <a:buChar char="§"/>
        <a:defRPr sz="1238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3pPr>
      <a:lvl4pPr marL="788904" indent="-214379" algn="l" defTabSz="914699" rtl="0" eaLnBrk="1" latinLnBrk="0" hangingPunct="1">
        <a:lnSpc>
          <a:spcPts val="1988"/>
        </a:lnSpc>
        <a:spcBef>
          <a:spcPts val="0"/>
        </a:spcBef>
        <a:spcAft>
          <a:spcPts val="938"/>
        </a:spcAft>
        <a:buClr>
          <a:schemeClr val="accent3"/>
        </a:buClr>
        <a:buSzPct val="120000"/>
        <a:buFont typeface="Wingdings" charset="2"/>
        <a:buChar char="§"/>
        <a:defRPr sz="1238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4pPr>
      <a:lvl5pPr marL="994710" indent="-214379" algn="l" defTabSz="914699" rtl="0" eaLnBrk="1" latinLnBrk="0" hangingPunct="1">
        <a:lnSpc>
          <a:spcPts val="1988"/>
        </a:lnSpc>
        <a:spcBef>
          <a:spcPts val="0"/>
        </a:spcBef>
        <a:spcAft>
          <a:spcPts val="938"/>
        </a:spcAft>
        <a:buClr>
          <a:schemeClr val="accent3"/>
        </a:buClr>
        <a:buSzPct val="120000"/>
        <a:buFont typeface="Wingdings" charset="2"/>
        <a:buChar char="§"/>
        <a:defRPr sz="1238" b="0" i="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5pPr>
      <a:lvl6pPr marL="2515419" indent="-228677" algn="l" defTabSz="914699" rtl="0" eaLnBrk="1" latinLnBrk="0" hangingPunct="1">
        <a:spcBef>
          <a:spcPct val="20000"/>
        </a:spcBef>
        <a:buFont typeface="Arial" panose="020B0604020202020204" pitchFamily="34" charset="0"/>
        <a:buChar char="•"/>
        <a:defRPr sz="1988" kern="1200">
          <a:solidFill>
            <a:schemeClr val="tx1"/>
          </a:solidFill>
          <a:latin typeface="+mn-lt"/>
          <a:ea typeface="+mn-ea"/>
          <a:cs typeface="+mn-cs"/>
        </a:defRPr>
      </a:lvl6pPr>
      <a:lvl7pPr marL="2972768" indent="-228677" algn="l" defTabSz="914699" rtl="0" eaLnBrk="1" latinLnBrk="0" hangingPunct="1">
        <a:spcBef>
          <a:spcPct val="20000"/>
        </a:spcBef>
        <a:buFont typeface="Arial" panose="020B0604020202020204" pitchFamily="34" charset="0"/>
        <a:buChar char="•"/>
        <a:defRPr sz="1988" kern="1200">
          <a:solidFill>
            <a:schemeClr val="tx1"/>
          </a:solidFill>
          <a:latin typeface="+mn-lt"/>
          <a:ea typeface="+mn-ea"/>
          <a:cs typeface="+mn-cs"/>
        </a:defRPr>
      </a:lvl7pPr>
      <a:lvl8pPr marL="3430113" indent="-228677" algn="l" defTabSz="914699" rtl="0" eaLnBrk="1" latinLnBrk="0" hangingPunct="1">
        <a:spcBef>
          <a:spcPct val="20000"/>
        </a:spcBef>
        <a:buFont typeface="Arial" panose="020B0604020202020204" pitchFamily="34" charset="0"/>
        <a:buChar char="•"/>
        <a:defRPr sz="1988" kern="1200">
          <a:solidFill>
            <a:schemeClr val="tx1"/>
          </a:solidFill>
          <a:latin typeface="+mn-lt"/>
          <a:ea typeface="+mn-ea"/>
          <a:cs typeface="+mn-cs"/>
        </a:defRPr>
      </a:lvl8pPr>
      <a:lvl9pPr marL="3887468" indent="-228677" algn="l" defTabSz="914699" rtl="0" eaLnBrk="1" latinLnBrk="0" hangingPunct="1">
        <a:spcBef>
          <a:spcPct val="20000"/>
        </a:spcBef>
        <a:buFont typeface="Arial" panose="020B0604020202020204" pitchFamily="34" charset="0"/>
        <a:buChar char="•"/>
        <a:defRPr sz="19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6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350" algn="l" defTabSz="9146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699" algn="l" defTabSz="9146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2048" algn="l" defTabSz="9146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396" algn="l" defTabSz="9146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741" algn="l" defTabSz="9146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4091" algn="l" defTabSz="9146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440" algn="l" defTabSz="9146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790" algn="l" defTabSz="9146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1817873" y="2726026"/>
            <a:ext cx="6831314" cy="675249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dirty="0"/>
              <a:t>CLICK TO EDIT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817873" y="3451063"/>
            <a:ext cx="6258928" cy="415498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1675112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7" r:id="rId1"/>
    <p:sldLayoutId id="2147484328" r:id="rId2"/>
    <p:sldLayoutId id="2147484329" r:id="rId3"/>
    <p:sldLayoutId id="2147484345" r:id="rId4"/>
    <p:sldLayoutId id="214748434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699" rtl="0" eaLnBrk="1" latinLnBrk="0" hangingPunct="1">
        <a:spcBef>
          <a:spcPct val="0"/>
        </a:spcBef>
        <a:buNone/>
        <a:defRPr sz="4388" b="1" kern="1200" cap="all" baseline="0">
          <a:solidFill>
            <a:schemeClr val="tx1"/>
          </a:solidFill>
          <a:latin typeface="Franklin Gothic Demi" panose="020B0703020102020204" pitchFamily="34" charset="0"/>
          <a:ea typeface="Franklin Gothic Demi" panose="020B0703020102020204" pitchFamily="34" charset="0"/>
          <a:cs typeface="Franklin Gothic Demi" panose="020B0703020102020204" pitchFamily="34" charset="0"/>
        </a:defRPr>
      </a:lvl1pPr>
    </p:titleStyle>
    <p:bodyStyle>
      <a:lvl1pPr marL="0" indent="0" algn="l" defTabSz="914699" rtl="0" eaLnBrk="1" latinLnBrk="0" hangingPunct="1">
        <a:spcBef>
          <a:spcPct val="20000"/>
        </a:spcBef>
        <a:buFont typeface="Arial" panose="020B0604020202020204" pitchFamily="34" charset="0"/>
        <a:buNone/>
        <a:defRPr sz="2700" b="1" i="0" kern="1200" cap="all" baseline="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457349" indent="0" algn="l" defTabSz="914699" rtl="0" eaLnBrk="1" latinLnBrk="0" hangingPunct="1">
        <a:spcBef>
          <a:spcPct val="20000"/>
        </a:spcBef>
        <a:buFont typeface="Arial" panose="020B0604020202020204" pitchFamily="34" charset="0"/>
        <a:buNone/>
        <a:defRPr sz="2813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2pPr>
      <a:lvl3pPr marL="914699" indent="0" algn="l" defTabSz="914699" rtl="0" eaLnBrk="1" latinLnBrk="0" hangingPunct="1">
        <a:spcBef>
          <a:spcPct val="20000"/>
        </a:spcBef>
        <a:buFont typeface="Arial" panose="020B0604020202020204" pitchFamily="34" charset="0"/>
        <a:buNone/>
        <a:defRPr sz="2400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3pPr>
      <a:lvl4pPr marL="1372049" indent="0" algn="l" defTabSz="914699" rtl="0" eaLnBrk="1" latinLnBrk="0" hangingPunct="1">
        <a:spcBef>
          <a:spcPct val="20000"/>
        </a:spcBef>
        <a:buFont typeface="Arial" panose="020B0604020202020204" pitchFamily="34" charset="0"/>
        <a:buNone/>
        <a:defRPr sz="1988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4pPr>
      <a:lvl5pPr marL="1829396" indent="0" algn="l" defTabSz="914699" rtl="0" eaLnBrk="1" latinLnBrk="0" hangingPunct="1">
        <a:spcBef>
          <a:spcPct val="20000"/>
        </a:spcBef>
        <a:buFont typeface="Arial" panose="020B0604020202020204" pitchFamily="34" charset="0"/>
        <a:buNone/>
        <a:defRPr sz="1988" b="1" i="0" kern="1200">
          <a:solidFill>
            <a:schemeClr val="tx1"/>
          </a:solidFill>
          <a:latin typeface="Archivo" charset="0"/>
          <a:ea typeface="Archivo" charset="0"/>
          <a:cs typeface="Archivo" charset="0"/>
        </a:defRPr>
      </a:lvl5pPr>
      <a:lvl6pPr marL="2515419" indent="-228677" algn="l" defTabSz="914699" rtl="0" eaLnBrk="1" latinLnBrk="0" hangingPunct="1">
        <a:spcBef>
          <a:spcPct val="20000"/>
        </a:spcBef>
        <a:buFont typeface="Arial" panose="020B0604020202020204" pitchFamily="34" charset="0"/>
        <a:buChar char="•"/>
        <a:defRPr sz="1988" kern="1200">
          <a:solidFill>
            <a:schemeClr val="tx1"/>
          </a:solidFill>
          <a:latin typeface="+mn-lt"/>
          <a:ea typeface="+mn-ea"/>
          <a:cs typeface="+mn-cs"/>
        </a:defRPr>
      </a:lvl6pPr>
      <a:lvl7pPr marL="2972768" indent="-228677" algn="l" defTabSz="914699" rtl="0" eaLnBrk="1" latinLnBrk="0" hangingPunct="1">
        <a:spcBef>
          <a:spcPct val="20000"/>
        </a:spcBef>
        <a:buFont typeface="Arial" panose="020B0604020202020204" pitchFamily="34" charset="0"/>
        <a:buChar char="•"/>
        <a:defRPr sz="1988" kern="1200">
          <a:solidFill>
            <a:schemeClr val="tx1"/>
          </a:solidFill>
          <a:latin typeface="+mn-lt"/>
          <a:ea typeface="+mn-ea"/>
          <a:cs typeface="+mn-cs"/>
        </a:defRPr>
      </a:lvl7pPr>
      <a:lvl8pPr marL="3430113" indent="-228677" algn="l" defTabSz="914699" rtl="0" eaLnBrk="1" latinLnBrk="0" hangingPunct="1">
        <a:spcBef>
          <a:spcPct val="20000"/>
        </a:spcBef>
        <a:buFont typeface="Arial" panose="020B0604020202020204" pitchFamily="34" charset="0"/>
        <a:buChar char="•"/>
        <a:defRPr sz="1988" kern="1200">
          <a:solidFill>
            <a:schemeClr val="tx1"/>
          </a:solidFill>
          <a:latin typeface="+mn-lt"/>
          <a:ea typeface="+mn-ea"/>
          <a:cs typeface="+mn-cs"/>
        </a:defRPr>
      </a:lvl8pPr>
      <a:lvl9pPr marL="3887468" indent="-228677" algn="l" defTabSz="914699" rtl="0" eaLnBrk="1" latinLnBrk="0" hangingPunct="1">
        <a:spcBef>
          <a:spcPct val="20000"/>
        </a:spcBef>
        <a:buFont typeface="Arial" panose="020B0604020202020204" pitchFamily="34" charset="0"/>
        <a:buChar char="•"/>
        <a:defRPr sz="19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6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350" algn="l" defTabSz="9146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699" algn="l" defTabSz="9146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2048" algn="l" defTabSz="9146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396" algn="l" defTabSz="9146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741" algn="l" defTabSz="9146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4091" algn="l" defTabSz="9146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440" algn="l" defTabSz="9146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790" algn="l" defTabSz="9146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52050" y="1509853"/>
            <a:ext cx="3177348" cy="115300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2050" y="2843545"/>
            <a:ext cx="3177348" cy="13144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8E55F8-CCBA-A549-96F3-F732914215F3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2"/>
            <a:ext cx="431037" cy="90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50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7" r:id="rId1"/>
    <p:sldLayoutId id="2147484307" r:id="rId2"/>
    <p:sldLayoutId id="2147484204" r:id="rId3"/>
    <p:sldLayoutId id="2147484330" r:id="rId4"/>
    <p:sldLayoutId id="2147484331" r:id="rId5"/>
    <p:sldLayoutId id="214748430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343002" rtl="0" eaLnBrk="1" latinLnBrk="0" hangingPunct="1">
        <a:lnSpc>
          <a:spcPct val="90000"/>
        </a:lnSpc>
        <a:spcBef>
          <a:spcPct val="0"/>
        </a:spcBef>
        <a:buNone/>
        <a:defRPr sz="2775" b="1" kern="1200" cap="all" baseline="0">
          <a:solidFill>
            <a:schemeClr val="tx1"/>
          </a:solidFill>
          <a:latin typeface="Franklin Gothic Demi" panose="020B0703020102020204" pitchFamily="34" charset="0"/>
          <a:ea typeface="Franklin Gothic Demi" panose="020B0703020102020204" pitchFamily="34" charset="0"/>
          <a:cs typeface="Franklin Gothic Demi" panose="020B0703020102020204" pitchFamily="34" charset="0"/>
        </a:defRPr>
      </a:lvl1pPr>
    </p:titleStyle>
    <p:bodyStyle>
      <a:lvl1pPr marL="171504" indent="-171504" algn="l" defTabSz="343002" rtl="0" eaLnBrk="1" latinLnBrk="0" hangingPunct="1">
        <a:lnSpc>
          <a:spcPct val="150000"/>
        </a:lnSpc>
        <a:spcBef>
          <a:spcPts val="375"/>
        </a:spcBef>
        <a:buClr>
          <a:schemeClr val="accent3"/>
        </a:buClr>
        <a:buSzPct val="120000"/>
        <a:buFont typeface="Wingdings" charset="2"/>
        <a:buChar char="§"/>
        <a:defRPr sz="105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  <a:lvl2pPr marL="343002" indent="-171504" algn="l" defTabSz="343002" rtl="0" eaLnBrk="1" latinLnBrk="0" hangingPunct="1">
        <a:lnSpc>
          <a:spcPct val="150000"/>
        </a:lnSpc>
        <a:spcBef>
          <a:spcPts val="188"/>
        </a:spcBef>
        <a:buClr>
          <a:schemeClr val="accent3"/>
        </a:buClr>
        <a:buSzPct val="120000"/>
        <a:buFont typeface="Wingdings" charset="2"/>
        <a:buChar char="§"/>
        <a:defRPr sz="105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2pPr>
      <a:lvl3pPr marL="514506" indent="-171504" algn="l" defTabSz="343002" rtl="0" eaLnBrk="1" latinLnBrk="0" hangingPunct="1">
        <a:lnSpc>
          <a:spcPct val="150000"/>
        </a:lnSpc>
        <a:spcBef>
          <a:spcPts val="188"/>
        </a:spcBef>
        <a:buClr>
          <a:schemeClr val="accent3"/>
        </a:buClr>
        <a:buSzPct val="120000"/>
        <a:buFont typeface="Wingdings" charset="2"/>
        <a:buChar char="§"/>
        <a:defRPr sz="105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3pPr>
      <a:lvl4pPr marL="686004" indent="-171504" algn="l" defTabSz="343002" rtl="0" eaLnBrk="1" latinLnBrk="0" hangingPunct="1">
        <a:lnSpc>
          <a:spcPct val="150000"/>
        </a:lnSpc>
        <a:spcBef>
          <a:spcPts val="188"/>
        </a:spcBef>
        <a:buClr>
          <a:schemeClr val="accent3"/>
        </a:buClr>
        <a:buSzPct val="120000"/>
        <a:buFont typeface="Wingdings" charset="2"/>
        <a:buChar char="§"/>
        <a:defRPr sz="105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4pPr>
      <a:lvl5pPr marL="857508" indent="-171504" algn="l" defTabSz="343002" rtl="0" eaLnBrk="1" latinLnBrk="0" hangingPunct="1">
        <a:lnSpc>
          <a:spcPct val="150000"/>
        </a:lnSpc>
        <a:spcBef>
          <a:spcPts val="188"/>
        </a:spcBef>
        <a:buClr>
          <a:schemeClr val="accent3"/>
        </a:buClr>
        <a:buSzPct val="120000"/>
        <a:buFont typeface="Wingdings" charset="2"/>
        <a:buChar char="§"/>
        <a:defRPr sz="1050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5pPr>
      <a:lvl6pPr marL="943257" indent="-85749" algn="l" defTabSz="343002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114761" indent="-85749" algn="l" defTabSz="343002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86259" indent="-85749" algn="l" defTabSz="343002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457763" indent="-85749" algn="l" defTabSz="343002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3002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1504" algn="l" defTabSz="343002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3002" algn="l" defTabSz="343002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4506" algn="l" defTabSz="343002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6004" algn="l" defTabSz="343002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7508" algn="l" defTabSz="343002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9006" algn="l" defTabSz="343002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00510" algn="l" defTabSz="343002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72014" algn="l" defTabSz="343002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09" y="365090"/>
            <a:ext cx="7886782" cy="1325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09" y="1825414"/>
            <a:ext cx="7886782" cy="4351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949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0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343002" rtl="0" eaLnBrk="1" latinLnBrk="0" hangingPunct="1">
        <a:lnSpc>
          <a:spcPct val="90000"/>
        </a:lnSpc>
        <a:spcBef>
          <a:spcPct val="0"/>
        </a:spcBef>
        <a:buNone/>
        <a:defRPr sz="1650" b="1" kern="1200">
          <a:solidFill>
            <a:schemeClr val="tx1"/>
          </a:solidFill>
          <a:latin typeface="Franklin Gothic Book" panose="020B0503020102020204" pitchFamily="34" charset="0"/>
          <a:ea typeface="Franklin Gothic Book" panose="020B0503020102020204" pitchFamily="34" charset="0"/>
          <a:cs typeface="Franklin Gothic Book" panose="020B0503020102020204" pitchFamily="34" charset="0"/>
        </a:defRPr>
      </a:lvl1pPr>
    </p:titleStyle>
    <p:bodyStyle>
      <a:lvl1pPr marL="85749" indent="-85749" algn="l" defTabSz="343002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05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1pPr>
      <a:lvl2pPr marL="257253" indent="-85749" algn="l" defTabSz="343002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90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2pPr>
      <a:lvl3pPr marL="428751" indent="-85749" algn="l" defTabSz="343002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750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3pPr>
      <a:lvl4pPr marL="600255" indent="-85749" algn="l" defTabSz="343002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4pPr>
      <a:lvl5pPr marL="771759" indent="-85749" algn="l" defTabSz="343002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b="0" i="0" kern="1200">
          <a:solidFill>
            <a:schemeClr val="tx1"/>
          </a:solidFill>
          <a:latin typeface="Franklin Gothic Book Regular"/>
          <a:ea typeface="Franklin Gothic Book Regular"/>
          <a:cs typeface="Franklin Gothic Book Regular"/>
        </a:defRPr>
      </a:lvl5pPr>
      <a:lvl6pPr marL="943257" indent="-85749" algn="l" defTabSz="343002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114761" indent="-85749" algn="l" defTabSz="343002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86259" indent="-85749" algn="l" defTabSz="343002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457763" indent="-85749" algn="l" defTabSz="343002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3002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1504" algn="l" defTabSz="343002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3002" algn="l" defTabSz="343002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4506" algn="l" defTabSz="343002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6004" algn="l" defTabSz="343002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7508" algn="l" defTabSz="343002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9006" algn="l" defTabSz="343002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00510" algn="l" defTabSz="343002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72014" algn="l" defTabSz="343002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4DBCA917-3BAD-E049-BAAF-C8584C036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4999" y="2080989"/>
            <a:ext cx="3913201" cy="1500411"/>
          </a:xfrm>
        </p:spPr>
        <p:txBody>
          <a:bodyPr/>
          <a:lstStyle/>
          <a:p>
            <a:pPr algn="ctr"/>
            <a:r>
              <a:rPr lang="en-US" b="0" dirty="0" err="1"/>
              <a:t>Catia</a:t>
            </a:r>
            <a:r>
              <a:rPr lang="en-US" b="0" dirty="0"/>
              <a:t>: FEA with Analytical Solution </a:t>
            </a:r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65815C6F-D262-BA4E-9322-9EECDD4790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62400" y="6019800"/>
            <a:ext cx="3505200" cy="307777"/>
          </a:xfrm>
        </p:spPr>
        <p:txBody>
          <a:bodyPr/>
          <a:lstStyle/>
          <a:p>
            <a:r>
              <a:rPr lang="en-US" dirty="0"/>
              <a:t>Zakaria </a:t>
            </a:r>
            <a:r>
              <a:rPr lang="en-US" dirty="0" err="1"/>
              <a:t>Alghamdi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41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 (adding load F=3000 </a:t>
            </a:r>
            <a:r>
              <a:rPr lang="en-US" dirty="0" err="1"/>
              <a:t>lb</a:t>
            </a:r>
            <a:r>
              <a:rPr lang="en-US" dirty="0"/>
              <a:t>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469924" y="1754221"/>
            <a:ext cx="8445476" cy="495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8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 5 (create mesh 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494588" y="1722261"/>
            <a:ext cx="8497011" cy="498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8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61818" y="1179951"/>
            <a:ext cx="1420361" cy="46166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8 min </a:t>
            </a: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41846" t="29717" r="33879" b="44204"/>
          <a:stretch/>
        </p:blipFill>
        <p:spPr bwMode="auto">
          <a:xfrm>
            <a:off x="1677352" y="2324174"/>
            <a:ext cx="5789295" cy="34982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550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 (choose the Von-</a:t>
            </a:r>
            <a:r>
              <a:rPr lang="en-US" dirty="0" err="1"/>
              <a:t>mises</a:t>
            </a:r>
            <a:r>
              <a:rPr lang="en-US" dirty="0"/>
              <a:t> study)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494588" y="1722261"/>
            <a:ext cx="8268411" cy="4983339"/>
          </a:xfrm>
          <a:prstGeom prst="rect">
            <a:avLst/>
          </a:prstGeom>
        </p:spPr>
      </p:pic>
      <p:sp>
        <p:nvSpPr>
          <p:cNvPr id="8" name="Rectangle: Rounded Corners 25"/>
          <p:cNvSpPr/>
          <p:nvPr/>
        </p:nvSpPr>
        <p:spPr>
          <a:xfrm>
            <a:off x="7086600" y="2971800"/>
            <a:ext cx="762000" cy="1524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429757" y="2971800"/>
            <a:ext cx="93244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93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4638" y="1260596"/>
            <a:ext cx="8354561" cy="923330"/>
          </a:xfrm>
        </p:spPr>
        <p:txBody>
          <a:bodyPr/>
          <a:lstStyle/>
          <a:p>
            <a:r>
              <a:rPr lang="en-US" dirty="0"/>
              <a:t>Step 6 (choose the location </a:t>
            </a:r>
            <a:r>
              <a:rPr lang="en-US" sz="2000" dirty="0"/>
              <a:t>– using probe</a:t>
            </a:r>
            <a:r>
              <a:rPr lang="en-US" dirty="0"/>
              <a:t>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450010" y="2170956"/>
            <a:ext cx="8465389" cy="461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1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1409" y="235352"/>
            <a:ext cx="7886782" cy="461665"/>
          </a:xfrm>
        </p:spPr>
        <p:txBody>
          <a:bodyPr/>
          <a:lstStyle/>
          <a:p>
            <a:r>
              <a:rPr lang="en-US" dirty="0"/>
              <a:t>AB plane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9200" y="1067924"/>
            <a:ext cx="5832492" cy="311624"/>
          </a:xfrm>
        </p:spPr>
        <p:txBody>
          <a:bodyPr/>
          <a:lstStyle/>
          <a:p>
            <a:r>
              <a:rPr lang="en-US" dirty="0"/>
              <a:t>Front 					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09600" y="6172200"/>
            <a:ext cx="3124200" cy="256480"/>
          </a:xfrm>
        </p:spPr>
        <p:txBody>
          <a:bodyPr/>
          <a:lstStyle/>
          <a:p>
            <a:r>
              <a:rPr lang="en-US" dirty="0"/>
              <a:t>AB Inner Surface Max stress = </a:t>
            </a:r>
            <a:r>
              <a:rPr lang="en-US" sz="1400" b="1" dirty="0"/>
              <a:t>14,080 PSI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05" y="1507234"/>
            <a:ext cx="5181963" cy="37505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4404896"/>
            <a:ext cx="4619560" cy="234669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09600" y="1905000"/>
            <a:ext cx="1447800" cy="533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1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1409" y="235352"/>
            <a:ext cx="7886782" cy="461665"/>
          </a:xfrm>
        </p:spPr>
        <p:txBody>
          <a:bodyPr/>
          <a:lstStyle/>
          <a:p>
            <a:r>
              <a:rPr lang="en-US" dirty="0"/>
              <a:t>AB plane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9200" y="1067924"/>
            <a:ext cx="5832492" cy="311624"/>
          </a:xfrm>
        </p:spPr>
        <p:txBody>
          <a:bodyPr/>
          <a:lstStyle/>
          <a:p>
            <a:r>
              <a:rPr lang="en-US" dirty="0"/>
              <a:t>Back 					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029200" y="2590873"/>
            <a:ext cx="1447800" cy="533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96" y="2187977"/>
            <a:ext cx="8053387" cy="3361155"/>
          </a:xfrm>
          <a:prstGeom prst="rect">
            <a:avLst/>
          </a:prstGeom>
        </p:spPr>
      </p:pic>
      <p:sp>
        <p:nvSpPr>
          <p:cNvPr id="11" name="Text Placeholder 4"/>
          <p:cNvSpPr txBox="1">
            <a:spLocks/>
          </p:cNvSpPr>
          <p:nvPr/>
        </p:nvSpPr>
        <p:spPr>
          <a:xfrm>
            <a:off x="609600" y="6172200"/>
            <a:ext cx="3124200" cy="25648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171504" indent="-171504" algn="l" defTabSz="914699" rtl="0" eaLnBrk="1" latinLnBrk="0" hangingPunct="1">
              <a:lnSpc>
                <a:spcPts val="1988"/>
              </a:lnSpc>
              <a:spcBef>
                <a:spcPts val="0"/>
              </a:spcBef>
              <a:spcAft>
                <a:spcPts val="938"/>
              </a:spcAft>
              <a:buClr>
                <a:schemeClr val="accent3"/>
              </a:buClr>
              <a:buSzPct val="120000"/>
              <a:buFontTx/>
              <a:buBlip>
                <a:blip r:embed="rId3"/>
              </a:buBlip>
              <a:defRPr sz="1238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343002" indent="-214379" algn="l" defTabSz="914699" rtl="0" eaLnBrk="1" latinLnBrk="0" hangingPunct="1">
              <a:lnSpc>
                <a:spcPts val="1988"/>
              </a:lnSpc>
              <a:spcBef>
                <a:spcPts val="0"/>
              </a:spcBef>
              <a:spcAft>
                <a:spcPts val="938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238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548802" indent="-214379" algn="l" defTabSz="914699" rtl="0" eaLnBrk="1" latinLnBrk="0" hangingPunct="1">
              <a:lnSpc>
                <a:spcPts val="1988"/>
              </a:lnSpc>
              <a:spcBef>
                <a:spcPts val="0"/>
              </a:spcBef>
              <a:spcAft>
                <a:spcPts val="938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238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788904" indent="-214379" algn="l" defTabSz="914699" rtl="0" eaLnBrk="1" latinLnBrk="0" hangingPunct="1">
              <a:lnSpc>
                <a:spcPts val="1988"/>
              </a:lnSpc>
              <a:spcBef>
                <a:spcPts val="0"/>
              </a:spcBef>
              <a:spcAft>
                <a:spcPts val="938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238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994710" indent="-214379" algn="l" defTabSz="914699" rtl="0" eaLnBrk="1" latinLnBrk="0" hangingPunct="1">
              <a:lnSpc>
                <a:spcPts val="1988"/>
              </a:lnSpc>
              <a:spcBef>
                <a:spcPts val="0"/>
              </a:spcBef>
              <a:spcAft>
                <a:spcPts val="938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238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2515419" indent="-228677" algn="l" defTabSz="91469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768" indent="-228677" algn="l" defTabSz="91469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0113" indent="-228677" algn="l" defTabSz="91469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7468" indent="-228677" algn="l" defTabSz="91469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AB Outer Surface Max stress = </a:t>
            </a:r>
            <a:r>
              <a:rPr lang="en-US" sz="1400" b="1" dirty="0"/>
              <a:t>15,180 PSI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876800" y="2514600"/>
            <a:ext cx="1905000" cy="762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4724400" y="4717666"/>
            <a:ext cx="1905000" cy="762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79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1409" y="235352"/>
            <a:ext cx="7886782" cy="461665"/>
          </a:xfrm>
        </p:spPr>
        <p:txBody>
          <a:bodyPr/>
          <a:lstStyle/>
          <a:p>
            <a:r>
              <a:rPr lang="en-US" dirty="0"/>
              <a:t>DE plane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9200" y="1067924"/>
            <a:ext cx="5832492" cy="311624"/>
          </a:xfrm>
        </p:spPr>
        <p:txBody>
          <a:bodyPr/>
          <a:lstStyle/>
          <a:p>
            <a:r>
              <a:rPr lang="en-US" dirty="0"/>
              <a:t>Front 					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4628765"/>
            <a:ext cx="4302334" cy="2194694"/>
          </a:xfrm>
          <a:prstGeom prst="rect">
            <a:avLst/>
          </a:prstGeom>
        </p:spPr>
      </p:pic>
      <p:sp>
        <p:nvSpPr>
          <p:cNvPr id="12" name="Text Placeholder 4"/>
          <p:cNvSpPr txBox="1">
            <a:spLocks/>
          </p:cNvSpPr>
          <p:nvPr/>
        </p:nvSpPr>
        <p:spPr>
          <a:xfrm>
            <a:off x="609600" y="6172200"/>
            <a:ext cx="3124200" cy="25648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171504" indent="-171504" algn="l" defTabSz="914699" rtl="0" eaLnBrk="1" latinLnBrk="0" hangingPunct="1">
              <a:lnSpc>
                <a:spcPts val="1988"/>
              </a:lnSpc>
              <a:spcBef>
                <a:spcPts val="0"/>
              </a:spcBef>
              <a:spcAft>
                <a:spcPts val="938"/>
              </a:spcAft>
              <a:buClr>
                <a:schemeClr val="accent3"/>
              </a:buClr>
              <a:buSzPct val="120000"/>
              <a:buFontTx/>
              <a:buBlip>
                <a:blip r:embed="rId3"/>
              </a:buBlip>
              <a:defRPr sz="1238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343002" indent="-214379" algn="l" defTabSz="914699" rtl="0" eaLnBrk="1" latinLnBrk="0" hangingPunct="1">
              <a:lnSpc>
                <a:spcPts val="1988"/>
              </a:lnSpc>
              <a:spcBef>
                <a:spcPts val="0"/>
              </a:spcBef>
              <a:spcAft>
                <a:spcPts val="938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238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548802" indent="-214379" algn="l" defTabSz="914699" rtl="0" eaLnBrk="1" latinLnBrk="0" hangingPunct="1">
              <a:lnSpc>
                <a:spcPts val="1988"/>
              </a:lnSpc>
              <a:spcBef>
                <a:spcPts val="0"/>
              </a:spcBef>
              <a:spcAft>
                <a:spcPts val="938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238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788904" indent="-214379" algn="l" defTabSz="914699" rtl="0" eaLnBrk="1" latinLnBrk="0" hangingPunct="1">
              <a:lnSpc>
                <a:spcPts val="1988"/>
              </a:lnSpc>
              <a:spcBef>
                <a:spcPts val="0"/>
              </a:spcBef>
              <a:spcAft>
                <a:spcPts val="938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238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994710" indent="-214379" algn="l" defTabSz="914699" rtl="0" eaLnBrk="1" latinLnBrk="0" hangingPunct="1">
              <a:lnSpc>
                <a:spcPts val="1988"/>
              </a:lnSpc>
              <a:spcBef>
                <a:spcPts val="0"/>
              </a:spcBef>
              <a:spcAft>
                <a:spcPts val="938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238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2515419" indent="-228677" algn="l" defTabSz="91469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768" indent="-228677" algn="l" defTabSz="91469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0113" indent="-228677" algn="l" defTabSz="91469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7468" indent="-228677" algn="l" defTabSz="91469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 Inner Surface Max stress = </a:t>
            </a:r>
            <a:r>
              <a:rPr lang="en-US" sz="1400" b="1" dirty="0"/>
              <a:t>25,630 PSI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75" y="1379548"/>
            <a:ext cx="6365050" cy="3416884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447800" y="1524000"/>
            <a:ext cx="1676400" cy="609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2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1409" y="235352"/>
            <a:ext cx="7886782" cy="461665"/>
          </a:xfrm>
        </p:spPr>
        <p:txBody>
          <a:bodyPr/>
          <a:lstStyle/>
          <a:p>
            <a:r>
              <a:rPr lang="en-US" dirty="0"/>
              <a:t>DE plane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9200" y="1067924"/>
            <a:ext cx="5832492" cy="311624"/>
          </a:xfrm>
        </p:spPr>
        <p:txBody>
          <a:bodyPr/>
          <a:lstStyle/>
          <a:p>
            <a:r>
              <a:rPr lang="en-US" dirty="0"/>
              <a:t>back 					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609600" y="6172200"/>
            <a:ext cx="3124200" cy="25648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171504" indent="-171504" algn="l" defTabSz="914699" rtl="0" eaLnBrk="1" latinLnBrk="0" hangingPunct="1">
              <a:lnSpc>
                <a:spcPts val="1988"/>
              </a:lnSpc>
              <a:spcBef>
                <a:spcPts val="0"/>
              </a:spcBef>
              <a:spcAft>
                <a:spcPts val="938"/>
              </a:spcAft>
              <a:buClr>
                <a:schemeClr val="accent3"/>
              </a:buClr>
              <a:buSzPct val="120000"/>
              <a:buFontTx/>
              <a:buBlip>
                <a:blip r:embed="rId2"/>
              </a:buBlip>
              <a:defRPr sz="1238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343002" indent="-214379" algn="l" defTabSz="914699" rtl="0" eaLnBrk="1" latinLnBrk="0" hangingPunct="1">
              <a:lnSpc>
                <a:spcPts val="1988"/>
              </a:lnSpc>
              <a:spcBef>
                <a:spcPts val="0"/>
              </a:spcBef>
              <a:spcAft>
                <a:spcPts val="938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238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548802" indent="-214379" algn="l" defTabSz="914699" rtl="0" eaLnBrk="1" latinLnBrk="0" hangingPunct="1">
              <a:lnSpc>
                <a:spcPts val="1988"/>
              </a:lnSpc>
              <a:spcBef>
                <a:spcPts val="0"/>
              </a:spcBef>
              <a:spcAft>
                <a:spcPts val="938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238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788904" indent="-214379" algn="l" defTabSz="914699" rtl="0" eaLnBrk="1" latinLnBrk="0" hangingPunct="1">
              <a:lnSpc>
                <a:spcPts val="1988"/>
              </a:lnSpc>
              <a:spcBef>
                <a:spcPts val="0"/>
              </a:spcBef>
              <a:spcAft>
                <a:spcPts val="938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238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994710" indent="-214379" algn="l" defTabSz="914699" rtl="0" eaLnBrk="1" latinLnBrk="0" hangingPunct="1">
              <a:lnSpc>
                <a:spcPts val="1988"/>
              </a:lnSpc>
              <a:spcBef>
                <a:spcPts val="0"/>
              </a:spcBef>
              <a:spcAft>
                <a:spcPts val="938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238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2515419" indent="-228677" algn="l" defTabSz="91469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768" indent="-228677" algn="l" defTabSz="91469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0113" indent="-228677" algn="l" defTabSz="91469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7468" indent="-228677" algn="l" defTabSz="91469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 Outer Surface Max stress = </a:t>
            </a:r>
            <a:r>
              <a:rPr lang="en-US" sz="1400" b="1" dirty="0"/>
              <a:t>10,370 PSI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1490662"/>
            <a:ext cx="8191500" cy="387667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333500" y="4191000"/>
            <a:ext cx="2019300" cy="838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68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4639" y="1260596"/>
            <a:ext cx="7886782" cy="923330"/>
          </a:xfrm>
        </p:spPr>
        <p:txBody>
          <a:bodyPr/>
          <a:lstStyle/>
          <a:p>
            <a:r>
              <a:rPr lang="en-US" dirty="0"/>
              <a:t>2-FEA approach in CATIA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457076" y="1752600"/>
            <a:ext cx="8534523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1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C7B4BE3F-66D2-294B-98C5-7F2EBDF27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6200"/>
            <a:ext cx="7886782" cy="461665"/>
          </a:xfrm>
        </p:spPr>
        <p:txBody>
          <a:bodyPr/>
          <a:lstStyle/>
          <a:p>
            <a:r>
              <a:rPr lang="en-US" dirty="0"/>
              <a:t>Applying Von-</a:t>
            </a:r>
            <a:r>
              <a:rPr lang="en-US" dirty="0" err="1"/>
              <a:t>mises</a:t>
            </a:r>
            <a:r>
              <a:rPr lang="en-US" dirty="0"/>
              <a:t> study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4E3F322-C3EA-7E4A-B370-5088A82904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986517"/>
            <a:ext cx="3048000" cy="256480"/>
          </a:xfrm>
        </p:spPr>
        <p:txBody>
          <a:bodyPr/>
          <a:lstStyle/>
          <a:p>
            <a:r>
              <a:rPr lang="en-US" sz="3200" dirty="0"/>
              <a:t>C-Clamp shape</a:t>
            </a:r>
          </a:p>
        </p:txBody>
      </p:sp>
      <p:pic>
        <p:nvPicPr>
          <p:cNvPr id="6" name="Picture 5" descr="Final project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0" t="23607" r="24600" b="56262"/>
          <a:stretch/>
        </p:blipFill>
        <p:spPr bwMode="auto">
          <a:xfrm>
            <a:off x="304800" y="1691649"/>
            <a:ext cx="4038600" cy="463295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340772" y="1828800"/>
            <a:ext cx="4876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Goal</a:t>
            </a:r>
            <a:r>
              <a:rPr lang="en-US" sz="2400" dirty="0"/>
              <a:t>: </a:t>
            </a:r>
          </a:p>
          <a:p>
            <a:r>
              <a:rPr lang="en-US" sz="2400" dirty="0"/>
              <a:t>To determine Maximum Circumferential Stresses values using: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TK Solver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SolidWorks FEA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Catia</a:t>
            </a:r>
            <a:r>
              <a:rPr lang="en-US" sz="2400" dirty="0"/>
              <a:t> FEA </a:t>
            </a:r>
          </a:p>
        </p:txBody>
      </p:sp>
    </p:spTree>
    <p:extLst>
      <p:ext uri="{BB962C8B-B14F-4D97-AF65-F5344CB8AC3E}">
        <p14:creationId xmlns:p14="http://schemas.microsoft.com/office/powerpoint/2010/main" val="57301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4639" y="1260596"/>
            <a:ext cx="7886782" cy="461665"/>
          </a:xfrm>
        </p:spPr>
        <p:txBody>
          <a:bodyPr/>
          <a:lstStyle/>
          <a:p>
            <a:r>
              <a:rPr lang="en-US" dirty="0"/>
              <a:t>Things need to do :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33400" y="2392509"/>
            <a:ext cx="4419600" cy="1744067"/>
          </a:xfrm>
        </p:spPr>
        <p:txBody>
          <a:bodyPr/>
          <a:lstStyle/>
          <a:p>
            <a:r>
              <a:rPr lang="en-US" sz="1800" dirty="0"/>
              <a:t>Mesh size</a:t>
            </a:r>
          </a:p>
          <a:p>
            <a:r>
              <a:rPr lang="en-US" sz="1800" dirty="0"/>
              <a:t>Add restraint (fixture)</a:t>
            </a:r>
          </a:p>
          <a:p>
            <a:r>
              <a:rPr lang="en-US" sz="1800" dirty="0"/>
              <a:t>Add the Load (in two steps)</a:t>
            </a:r>
          </a:p>
          <a:p>
            <a:r>
              <a:rPr lang="en-US" sz="1800" dirty="0"/>
              <a:t>Choose the </a:t>
            </a:r>
            <a:r>
              <a:rPr lang="en-US" sz="1800" b="1" dirty="0">
                <a:solidFill>
                  <a:srgbClr val="FF0000"/>
                </a:solidFill>
              </a:rPr>
              <a:t>Location</a:t>
            </a:r>
            <a:r>
              <a:rPr lang="en-US" sz="1800" b="1" dirty="0"/>
              <a:t> 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5539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 ( static analysis)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439034" y="1722261"/>
            <a:ext cx="8628765" cy="505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1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 (Mesh size)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494588" y="1752600"/>
            <a:ext cx="8420811" cy="5029200"/>
          </a:xfrm>
          <a:prstGeom prst="rect">
            <a:avLst/>
          </a:prstGeom>
        </p:spPr>
      </p:pic>
      <p:sp>
        <p:nvSpPr>
          <p:cNvPr id="7" name="Rectangle: Rounded Corners 44"/>
          <p:cNvSpPr/>
          <p:nvPr/>
        </p:nvSpPr>
        <p:spPr>
          <a:xfrm>
            <a:off x="7526256" y="5277863"/>
            <a:ext cx="1312944" cy="117254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57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 (Compute)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469924" y="1722261"/>
            <a:ext cx="8521676" cy="505953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5867400" y="2294161"/>
            <a:ext cx="565150" cy="5981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6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 (restraint - clamp)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439034" y="1722261"/>
            <a:ext cx="8628765" cy="5059539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4267200" y="2046833"/>
            <a:ext cx="486216" cy="4687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6033711" y="4254012"/>
            <a:ext cx="293370" cy="3606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402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4639" y="1260596"/>
            <a:ext cx="7886782" cy="923330"/>
          </a:xfrm>
        </p:spPr>
        <p:txBody>
          <a:bodyPr/>
          <a:lstStyle/>
          <a:p>
            <a:r>
              <a:rPr lang="en-US" dirty="0"/>
              <a:t>Step 5 (</a:t>
            </a:r>
            <a:r>
              <a:rPr lang="en-US" sz="3600" dirty="0"/>
              <a:t>Add the Load - </a:t>
            </a:r>
            <a:r>
              <a:rPr lang="en-US" sz="2400" dirty="0"/>
              <a:t>two steps</a:t>
            </a:r>
            <a:r>
              <a:rPr lang="en-US" sz="3600" dirty="0"/>
              <a:t>)</a:t>
            </a:r>
            <a:br>
              <a:rPr lang="en-US" sz="3600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502124" y="1722261"/>
            <a:ext cx="8337075" cy="5059539"/>
          </a:xfrm>
          <a:prstGeom prst="rect">
            <a:avLst/>
          </a:prstGeom>
        </p:spPr>
      </p:pic>
      <p:sp>
        <p:nvSpPr>
          <p:cNvPr id="7" name="Rectangle: Rounded Corners 52"/>
          <p:cNvSpPr/>
          <p:nvPr/>
        </p:nvSpPr>
        <p:spPr>
          <a:xfrm>
            <a:off x="6248400" y="3425452"/>
            <a:ext cx="914400" cy="160374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505200" y="2022995"/>
            <a:ext cx="296545" cy="2863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35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6 (apply Von-</a:t>
            </a:r>
            <a:r>
              <a:rPr lang="en-US" dirty="0" err="1"/>
              <a:t>mises</a:t>
            </a:r>
            <a:r>
              <a:rPr lang="en-US" dirty="0"/>
              <a:t> stress)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6248400" y="2176060"/>
            <a:ext cx="581025" cy="5048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439034" y="1722261"/>
            <a:ext cx="8476365" cy="498333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6092123" y="2021064"/>
            <a:ext cx="581025" cy="5048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93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6 (location)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752600"/>
            <a:ext cx="5930643" cy="483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83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C7B4BE3F-66D2-294B-98C5-7F2EBDF27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28600"/>
            <a:ext cx="7886782" cy="461665"/>
          </a:xfrm>
        </p:spPr>
        <p:txBody>
          <a:bodyPr/>
          <a:lstStyle/>
          <a:p>
            <a:r>
              <a:rPr lang="en-US" dirty="0"/>
              <a:t>solutions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762143"/>
              </p:ext>
            </p:extLst>
          </p:nvPr>
        </p:nvGraphicFramePr>
        <p:xfrm>
          <a:off x="76200" y="1524000"/>
          <a:ext cx="3048000" cy="18705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13384381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538106756"/>
                    </a:ext>
                  </a:extLst>
                </a:gridCol>
              </a:tblGrid>
              <a:tr h="3748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Franklin Gothic Book" panose="020B0503020102020204" pitchFamily="34" charset="0"/>
                        </a:rPr>
                        <a:t>Location</a:t>
                      </a:r>
                      <a:endParaRPr lang="en-US" sz="1400" dirty="0"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Franklin Gothic Book" panose="020B0503020102020204" pitchFamily="34" charset="0"/>
                        </a:rPr>
                        <a:t>TK (Psi)</a:t>
                      </a:r>
                      <a:endParaRPr lang="en-US" sz="1400" dirty="0"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0762392"/>
                  </a:ext>
                </a:extLst>
              </a:tr>
              <a:tr h="37485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Franklin Gothic Book" panose="020B0503020102020204" pitchFamily="34" charset="0"/>
                        </a:rPr>
                        <a:t>AB inner surface</a:t>
                      </a:r>
                      <a:endParaRPr lang="en-US" sz="1400" dirty="0"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Franklin Gothic Book" panose="020B0503020102020204" pitchFamily="34" charset="0"/>
                        </a:rPr>
                        <a:t>14,227.5</a:t>
                      </a:r>
                      <a:endParaRPr lang="en-US" sz="1400" dirty="0"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2746566"/>
                  </a:ext>
                </a:extLst>
              </a:tr>
              <a:tr h="38647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Franklin Gothic Book" panose="020B0503020102020204" pitchFamily="34" charset="0"/>
                        </a:rPr>
                        <a:t>AB outer surface</a:t>
                      </a:r>
                      <a:endParaRPr lang="en-US" sz="1400" dirty="0"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Franklin Gothic Book" panose="020B0503020102020204" pitchFamily="34" charset="0"/>
                        </a:rPr>
                        <a:t>-15,054.8</a:t>
                      </a:r>
                      <a:endParaRPr lang="en-US" sz="1400" dirty="0"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3009726"/>
                  </a:ext>
                </a:extLst>
              </a:tr>
              <a:tr h="37485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Franklin Gothic Book" panose="020B0503020102020204" pitchFamily="34" charset="0"/>
                        </a:rPr>
                        <a:t>DE inner surface</a:t>
                      </a:r>
                      <a:endParaRPr lang="en-US" sz="1400" dirty="0"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Franklin Gothic Book" panose="020B0503020102020204" pitchFamily="34" charset="0"/>
                        </a:rPr>
                        <a:t>18,408.7</a:t>
                      </a:r>
                      <a:endParaRPr lang="en-US" sz="1400" dirty="0"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80557472"/>
                  </a:ext>
                </a:extLst>
              </a:tr>
              <a:tr h="35948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Franklin Gothic Book" panose="020B0503020102020204" pitchFamily="34" charset="0"/>
                        </a:rPr>
                        <a:t>DE outer surface</a:t>
                      </a:r>
                      <a:endParaRPr lang="en-US" sz="1400" dirty="0"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Franklin Gothic Book" panose="020B0503020102020204" pitchFamily="34" charset="0"/>
                        </a:rPr>
                        <a:t>-9,879.8</a:t>
                      </a:r>
                      <a:endParaRPr lang="en-US" sz="1400" dirty="0"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1605738"/>
                  </a:ext>
                </a:extLst>
              </a:tr>
            </a:tbl>
          </a:graphicData>
        </a:graphic>
      </p:graphicFrame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C5EDDAF2-9119-0546-9640-E02A5CE07B8F}"/>
              </a:ext>
            </a:extLst>
          </p:cNvPr>
          <p:cNvSpPr txBox="1">
            <a:spLocks/>
          </p:cNvSpPr>
          <p:nvPr/>
        </p:nvSpPr>
        <p:spPr>
          <a:xfrm>
            <a:off x="207954" y="885257"/>
            <a:ext cx="5832492" cy="311624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699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38"/>
              </a:spcAft>
              <a:buClr>
                <a:schemeClr val="accent3"/>
              </a:buClr>
              <a:buSzPct val="120000"/>
              <a:buFont typeface="Wingdings" charset="2"/>
              <a:buNone/>
              <a:defRPr sz="2025" b="1" i="0" kern="1200" cap="all" baseline="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1pPr>
            <a:lvl2pPr marL="343002" indent="-214379" algn="l" defTabSz="914699" rtl="0" eaLnBrk="1" latinLnBrk="0" hangingPunct="1">
              <a:lnSpc>
                <a:spcPts val="1988"/>
              </a:lnSpc>
              <a:spcBef>
                <a:spcPts val="0"/>
              </a:spcBef>
              <a:spcAft>
                <a:spcPts val="938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238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2pPr>
            <a:lvl3pPr marL="548802" indent="-214379" algn="l" defTabSz="914699" rtl="0" eaLnBrk="1" latinLnBrk="0" hangingPunct="1">
              <a:lnSpc>
                <a:spcPts val="1988"/>
              </a:lnSpc>
              <a:spcBef>
                <a:spcPts val="0"/>
              </a:spcBef>
              <a:spcAft>
                <a:spcPts val="938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238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3pPr>
            <a:lvl4pPr marL="788904" indent="-214379" algn="l" defTabSz="914699" rtl="0" eaLnBrk="1" latinLnBrk="0" hangingPunct="1">
              <a:lnSpc>
                <a:spcPts val="1988"/>
              </a:lnSpc>
              <a:spcBef>
                <a:spcPts val="0"/>
              </a:spcBef>
              <a:spcAft>
                <a:spcPts val="938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238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4pPr>
            <a:lvl5pPr marL="994710" indent="-214379" algn="l" defTabSz="914699" rtl="0" eaLnBrk="1" latinLnBrk="0" hangingPunct="1">
              <a:lnSpc>
                <a:spcPts val="1988"/>
              </a:lnSpc>
              <a:spcBef>
                <a:spcPts val="0"/>
              </a:spcBef>
              <a:spcAft>
                <a:spcPts val="938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238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Franklin Gothic Book" panose="020B0503020102020204" pitchFamily="34" charset="0"/>
              </a:defRPr>
            </a:lvl5pPr>
            <a:lvl6pPr marL="2515419" indent="-228677" algn="l" defTabSz="91469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768" indent="-228677" algn="l" defTabSz="91469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0113" indent="-228677" algn="l" defTabSz="91469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7468" indent="-228677" algn="l" defTabSz="914699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9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results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975405"/>
              </p:ext>
            </p:extLst>
          </p:nvPr>
        </p:nvGraphicFramePr>
        <p:xfrm>
          <a:off x="3165492" y="1524000"/>
          <a:ext cx="2895600" cy="18705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50780">
                  <a:extLst>
                    <a:ext uri="{9D8B030D-6E8A-4147-A177-3AD203B41FA5}">
                      <a16:colId xmlns:a16="http://schemas.microsoft.com/office/drawing/2014/main" val="1338438104"/>
                    </a:ext>
                  </a:extLst>
                </a:gridCol>
                <a:gridCol w="1044820">
                  <a:extLst>
                    <a:ext uri="{9D8B030D-6E8A-4147-A177-3AD203B41FA5}">
                      <a16:colId xmlns:a16="http://schemas.microsoft.com/office/drawing/2014/main" val="1538106756"/>
                    </a:ext>
                  </a:extLst>
                </a:gridCol>
              </a:tblGrid>
              <a:tr h="3748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Franklin Gothic Book" panose="020B0503020102020204" pitchFamily="34" charset="0"/>
                        </a:rPr>
                        <a:t>Location</a:t>
                      </a:r>
                      <a:endParaRPr lang="en-US" sz="1400" dirty="0"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Franklin Gothic Book" panose="020B0503020102020204" pitchFamily="34" charset="0"/>
                        </a:rPr>
                        <a:t>SW (Psi)</a:t>
                      </a:r>
                      <a:endParaRPr lang="en-US" sz="1400" dirty="0"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0762392"/>
                  </a:ext>
                </a:extLst>
              </a:tr>
              <a:tr h="37485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Franklin Gothic Book" panose="020B0503020102020204" pitchFamily="34" charset="0"/>
                        </a:rPr>
                        <a:t>AB inner surface</a:t>
                      </a:r>
                      <a:endParaRPr lang="en-US" sz="1400" dirty="0"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14,080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2746566"/>
                  </a:ext>
                </a:extLst>
              </a:tr>
              <a:tr h="38647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Franklin Gothic Book" panose="020B0503020102020204" pitchFamily="34" charset="0"/>
                        </a:rPr>
                        <a:t>AB outer surface</a:t>
                      </a:r>
                      <a:endParaRPr lang="en-US" sz="1400" dirty="0"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-15,180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3009726"/>
                  </a:ext>
                </a:extLst>
              </a:tr>
              <a:tr h="37485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Franklin Gothic Book" panose="020B0503020102020204" pitchFamily="34" charset="0"/>
                        </a:rPr>
                        <a:t>DE inner surface</a:t>
                      </a:r>
                      <a:endParaRPr lang="en-US" sz="1400" dirty="0"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25,630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80557472"/>
                  </a:ext>
                </a:extLst>
              </a:tr>
              <a:tr h="35948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Franklin Gothic Book" panose="020B0503020102020204" pitchFamily="34" charset="0"/>
                        </a:rPr>
                        <a:t>DE outer surface</a:t>
                      </a:r>
                      <a:endParaRPr lang="en-US" sz="1400" dirty="0"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-10,370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1605738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3505200"/>
            <a:ext cx="2479692" cy="3230125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961652"/>
              </p:ext>
            </p:extLst>
          </p:nvPr>
        </p:nvGraphicFramePr>
        <p:xfrm>
          <a:off x="6102384" y="1524000"/>
          <a:ext cx="3041616" cy="18705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2416">
                  <a:extLst>
                    <a:ext uri="{9D8B030D-6E8A-4147-A177-3AD203B41FA5}">
                      <a16:colId xmlns:a16="http://schemas.microsoft.com/office/drawing/2014/main" val="133843810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538106756"/>
                    </a:ext>
                  </a:extLst>
                </a:gridCol>
              </a:tblGrid>
              <a:tr h="3748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Franklin Gothic Book" panose="020B0503020102020204" pitchFamily="34" charset="0"/>
                        </a:rPr>
                        <a:t>Location</a:t>
                      </a:r>
                      <a:endParaRPr lang="en-US" sz="1400" dirty="0"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Franklin Gothic Book" panose="020B0503020102020204" pitchFamily="34" charset="0"/>
                        </a:rPr>
                        <a:t>Catia (Psi)</a:t>
                      </a:r>
                      <a:endParaRPr lang="en-US" sz="1400" dirty="0"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0762392"/>
                  </a:ext>
                </a:extLst>
              </a:tr>
              <a:tr h="37485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Franklin Gothic Book" panose="020B0503020102020204" pitchFamily="34" charset="0"/>
                        </a:rPr>
                        <a:t>AB inner surface</a:t>
                      </a:r>
                      <a:endParaRPr lang="en-US" sz="1400" dirty="0"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13,100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2746566"/>
                  </a:ext>
                </a:extLst>
              </a:tr>
              <a:tr h="38647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Franklin Gothic Book" panose="020B0503020102020204" pitchFamily="34" charset="0"/>
                        </a:rPr>
                        <a:t>AB outer surface</a:t>
                      </a:r>
                      <a:endParaRPr lang="en-US" sz="1400" dirty="0"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-13,800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3009726"/>
                  </a:ext>
                </a:extLst>
              </a:tr>
              <a:tr h="37485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Franklin Gothic Book" panose="020B0503020102020204" pitchFamily="34" charset="0"/>
                        </a:rPr>
                        <a:t>DE inner surface</a:t>
                      </a:r>
                      <a:endParaRPr lang="en-US" sz="1400" dirty="0"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21,500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80557472"/>
                  </a:ext>
                </a:extLst>
              </a:tr>
              <a:tr h="35948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Franklin Gothic Book" panose="020B0503020102020204" pitchFamily="34" charset="0"/>
                        </a:rPr>
                        <a:t>DE outer surface</a:t>
                      </a:r>
                      <a:endParaRPr lang="en-US" sz="1400" dirty="0">
                        <a:effectLst/>
                        <a:latin typeface="Franklin Gothic Book" panose="020B0503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-9,240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1605738"/>
                  </a:ext>
                </a:extLst>
              </a:tr>
            </a:tbl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b="9685"/>
          <a:stretch/>
        </p:blipFill>
        <p:spPr>
          <a:xfrm>
            <a:off x="6237304" y="3491753"/>
            <a:ext cx="2771775" cy="3086627"/>
          </a:xfrm>
          <a:prstGeom prst="rect">
            <a:avLst/>
          </a:prstGeom>
        </p:spPr>
      </p:pic>
      <p:pic>
        <p:nvPicPr>
          <p:cNvPr id="13" name="Picture 12" descr="Final project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1" t="3476" r="7634" b="28389"/>
          <a:stretch>
            <a:fillRect/>
          </a:stretch>
        </p:blipFill>
        <p:spPr bwMode="auto">
          <a:xfrm>
            <a:off x="602767" y="3589538"/>
            <a:ext cx="2479692" cy="30614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801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4589" y="152400"/>
            <a:ext cx="7886782" cy="461665"/>
          </a:xfrm>
        </p:spPr>
        <p:txBody>
          <a:bodyPr/>
          <a:lstStyle/>
          <a:p>
            <a:r>
              <a:rPr lang="en-US" dirty="0"/>
              <a:t>Task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1108" y="1752600"/>
            <a:ext cx="5832492" cy="133882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Max Stress on section </a:t>
            </a:r>
            <a:r>
              <a:rPr lang="en-US" sz="2400" dirty="0"/>
              <a:t>AB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Max Stress on section </a:t>
            </a:r>
            <a:r>
              <a:rPr lang="en-US" sz="2400" dirty="0"/>
              <a:t>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 = 3000 </a:t>
            </a:r>
            <a:r>
              <a:rPr lang="en-US" sz="2400" dirty="0" err="1"/>
              <a:t>lb</a:t>
            </a:r>
            <a:endParaRPr lang="en-US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Final project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1" t="3476" r="7634" b="28389"/>
          <a:stretch>
            <a:fillRect/>
          </a:stretch>
        </p:blipFill>
        <p:spPr bwMode="auto">
          <a:xfrm>
            <a:off x="3886200" y="623793"/>
            <a:ext cx="4114800" cy="59688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956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52648"/>
            <a:ext cx="7886782" cy="461665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833587"/>
            <a:ext cx="5832492" cy="1165704"/>
          </a:xfrm>
        </p:spPr>
        <p:txBody>
          <a:bodyPr/>
          <a:lstStyle/>
          <a:p>
            <a:r>
              <a:rPr lang="en-US" dirty="0"/>
              <a:t>1- FEA approach in SolidWorks</a:t>
            </a:r>
          </a:p>
          <a:p>
            <a:r>
              <a:rPr lang="en-US" dirty="0"/>
              <a:t>2-FEA approach in CATIA</a:t>
            </a:r>
          </a:p>
          <a:p>
            <a:r>
              <a:rPr lang="en-US" dirty="0"/>
              <a:t>3-results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65" y="2057400"/>
            <a:ext cx="3626260" cy="47236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1259" b="9686"/>
          <a:stretch/>
        </p:blipFill>
        <p:spPr>
          <a:xfrm>
            <a:off x="4728958" y="2029378"/>
            <a:ext cx="4332366" cy="475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1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 FEA approach in SolidWorks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439034" y="1733610"/>
            <a:ext cx="8552565" cy="497199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1828800" y="2286000"/>
            <a:ext cx="838200" cy="1066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569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4639" y="1260596"/>
            <a:ext cx="7886782" cy="461665"/>
          </a:xfrm>
        </p:spPr>
        <p:txBody>
          <a:bodyPr/>
          <a:lstStyle/>
          <a:p>
            <a:r>
              <a:rPr lang="en-US" dirty="0"/>
              <a:t>Things need to do :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33400" y="2392509"/>
            <a:ext cx="4419600" cy="2115964"/>
          </a:xfrm>
        </p:spPr>
        <p:txBody>
          <a:bodyPr/>
          <a:lstStyle/>
          <a:p>
            <a:r>
              <a:rPr lang="en-US" sz="1800" dirty="0"/>
              <a:t>Add fixture</a:t>
            </a:r>
          </a:p>
          <a:p>
            <a:r>
              <a:rPr lang="en-US" sz="1800" dirty="0"/>
              <a:t>Add load</a:t>
            </a:r>
          </a:p>
          <a:p>
            <a:r>
              <a:rPr lang="en-US" sz="1800" dirty="0"/>
              <a:t>Choose the size of the mesh</a:t>
            </a:r>
          </a:p>
          <a:p>
            <a:r>
              <a:rPr lang="en-US" sz="1800" dirty="0"/>
              <a:t>Change the stress to Von-Mises</a:t>
            </a:r>
          </a:p>
          <a:p>
            <a:r>
              <a:rPr lang="en-US" sz="1800" dirty="0"/>
              <a:t>Choose the </a:t>
            </a:r>
            <a:r>
              <a:rPr lang="en-US" sz="1800" b="1" dirty="0">
                <a:solidFill>
                  <a:srgbClr val="FF0000"/>
                </a:solidFill>
              </a:rPr>
              <a:t>Location</a:t>
            </a:r>
            <a:r>
              <a:rPr lang="en-US" sz="1800" b="1" dirty="0"/>
              <a:t> 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1673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 (static study)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494588" y="1752600"/>
            <a:ext cx="8420811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63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 (simulation features)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609600" y="1762328"/>
            <a:ext cx="8001000" cy="4562272"/>
          </a:xfrm>
          <a:prstGeom prst="rect">
            <a:avLst/>
          </a:prstGeom>
        </p:spPr>
      </p:pic>
      <p:sp>
        <p:nvSpPr>
          <p:cNvPr id="7" name="Rectangle: Rounded Corners 23"/>
          <p:cNvSpPr/>
          <p:nvPr/>
        </p:nvSpPr>
        <p:spPr>
          <a:xfrm>
            <a:off x="609600" y="3398615"/>
            <a:ext cx="762000" cy="79238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3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 (fixed geometry) 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484639" y="1722261"/>
            <a:ext cx="8506961" cy="505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3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itle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-template-4x3" id="{53AD9FEB-D87C-6747-9768-2E69EF860984}" vid="{58106180-93EA-ED4A-B10B-AE0846811E61}"/>
    </a:ext>
  </a:extLst>
</a:theme>
</file>

<file path=ppt/theme/theme2.xml><?xml version="1.0" encoding="utf-8"?>
<a:theme xmlns:a="http://schemas.openxmlformats.org/drawingml/2006/main" name="Text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-template-4x3" id="{53AD9FEB-D87C-6747-9768-2E69EF860984}" vid="{0065721B-F78B-8349-AE02-D5442F3742CB}"/>
    </a:ext>
  </a:extLst>
</a:theme>
</file>

<file path=ppt/theme/theme3.xml><?xml version="1.0" encoding="utf-8"?>
<a:theme xmlns:a="http://schemas.openxmlformats.org/drawingml/2006/main" name="Section Intro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Другая 5">
      <a:majorFont>
        <a:latin typeface="Source Serif Pro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-template-4x3" id="{53AD9FEB-D87C-6747-9768-2E69EF860984}" vid="{5B1F3D61-CCE7-2940-A36C-833E2E58D955}"/>
    </a:ext>
  </a:extLst>
</a:theme>
</file>

<file path=ppt/theme/theme4.xml><?xml version="1.0" encoding="utf-8"?>
<a:theme xmlns:a="http://schemas.openxmlformats.org/drawingml/2006/main" name="U of I Media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-template-4x3" id="{53AD9FEB-D87C-6747-9768-2E69EF860984}" vid="{63663368-8D74-7F40-9ADD-08DF36675C92}"/>
    </a:ext>
  </a:extLst>
</a:theme>
</file>

<file path=ppt/theme/theme5.xml><?xml version="1.0" encoding="utf-8"?>
<a:theme xmlns:a="http://schemas.openxmlformats.org/drawingml/2006/main" name="Closing Slides">
  <a:themeElements>
    <a:clrScheme name="Custom 1">
      <a:dk1>
        <a:srgbClr val="000000"/>
      </a:dk1>
      <a:lt1>
        <a:srgbClr val="FFFFFF"/>
      </a:lt1>
      <a:dk2>
        <a:srgbClr val="242529"/>
      </a:dk2>
      <a:lt2>
        <a:srgbClr val="FAFBFF"/>
      </a:lt2>
      <a:accent1>
        <a:srgbClr val="000000"/>
      </a:accent1>
      <a:accent2>
        <a:srgbClr val="808080"/>
      </a:accent2>
      <a:accent3>
        <a:srgbClr val="F1B300"/>
      </a:accent3>
      <a:accent4>
        <a:srgbClr val="F1B300"/>
      </a:accent4>
      <a:accent5>
        <a:srgbClr val="808080"/>
      </a:accent5>
      <a:accent6>
        <a:srgbClr val="000000"/>
      </a:accent6>
      <a:hlink>
        <a:srgbClr val="F1B300"/>
      </a:hlink>
      <a:folHlink>
        <a:srgbClr val="F1B3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-template-4x3" id="{53AD9FEB-D87C-6747-9768-2E69EF860984}" vid="{451BAF7F-55DF-DD46-A2B0-CE7EEF7661FD}"/>
    </a:ext>
  </a:extLst>
</a:theme>
</file>

<file path=ppt/theme/theme6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ui-template-4x3</Template>
  <TotalTime>488</TotalTime>
  <Words>325</Words>
  <Application>Microsoft Office PowerPoint</Application>
  <PresentationFormat>On-screen Show (4:3)</PresentationFormat>
  <Paragraphs>90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Archivo</vt:lpstr>
      <vt:lpstr>Archivo Black</vt:lpstr>
      <vt:lpstr>Archivo Regular</vt:lpstr>
      <vt:lpstr>Arial</vt:lpstr>
      <vt:lpstr>Calibri</vt:lpstr>
      <vt:lpstr>Franklin Gothic Book</vt:lpstr>
      <vt:lpstr>Franklin Gothic Book Regular</vt:lpstr>
      <vt:lpstr>Franklin Gothic Demi</vt:lpstr>
      <vt:lpstr>Helvetica</vt:lpstr>
      <vt:lpstr>Times New Roman</vt:lpstr>
      <vt:lpstr>Wingdings</vt:lpstr>
      <vt:lpstr>Title Slides</vt:lpstr>
      <vt:lpstr>Text Slides</vt:lpstr>
      <vt:lpstr>Section Intro Slides</vt:lpstr>
      <vt:lpstr>U of I Media Slides</vt:lpstr>
      <vt:lpstr>Closing Slides</vt:lpstr>
      <vt:lpstr>Catia: FEA with Analytical Solution </vt:lpstr>
      <vt:lpstr>Applying Von-mises study</vt:lpstr>
      <vt:lpstr>Task</vt:lpstr>
      <vt:lpstr>outline</vt:lpstr>
      <vt:lpstr>1- FEA approach in SolidWorks</vt:lpstr>
      <vt:lpstr>Things need to do :</vt:lpstr>
      <vt:lpstr>Step 1 (static study)</vt:lpstr>
      <vt:lpstr>Step 2 (simulation features)</vt:lpstr>
      <vt:lpstr>Step 3 (fixed geometry)  </vt:lpstr>
      <vt:lpstr>Step 4 (adding load F=3000 lb)</vt:lpstr>
      <vt:lpstr>Step  5 (create mesh )</vt:lpstr>
      <vt:lpstr>8 min </vt:lpstr>
      <vt:lpstr>Step 5 (choose the Von-mises study)</vt:lpstr>
      <vt:lpstr>Step 6 (choose the location – using probe)</vt:lpstr>
      <vt:lpstr>AB plane</vt:lpstr>
      <vt:lpstr>AB plane</vt:lpstr>
      <vt:lpstr>DE plane</vt:lpstr>
      <vt:lpstr>DE plane</vt:lpstr>
      <vt:lpstr>2-FEA approach in CATIA </vt:lpstr>
      <vt:lpstr>Things need to do :</vt:lpstr>
      <vt:lpstr>Step 1 ( static analysis) </vt:lpstr>
      <vt:lpstr>Step 2 (Mesh size)</vt:lpstr>
      <vt:lpstr>Step 3 (Compute)</vt:lpstr>
      <vt:lpstr>Step 4 (restraint - clamp)</vt:lpstr>
      <vt:lpstr>Step 5 (Add the Load - two steps) </vt:lpstr>
      <vt:lpstr>Step 6 (apply Von-mises stress) </vt:lpstr>
      <vt:lpstr>Step 6 (location)</vt:lpstr>
      <vt:lpstr>solutions</vt:lpstr>
    </vt:vector>
  </TitlesOfParts>
  <Company>University of Idaho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Catia: FEA with Analytical Solution</dc:title>
  <dc:creator>Alghamdi, Zakaria (algh1151@vandals.uidaho.edu)</dc:creator>
  <cp:lastModifiedBy>Ziko Al ghahmdi</cp:lastModifiedBy>
  <cp:revision>71</cp:revision>
  <dcterms:created xsi:type="dcterms:W3CDTF">2019-04-22T04:22:11Z</dcterms:created>
  <dcterms:modified xsi:type="dcterms:W3CDTF">2019-04-30T18:45:42Z</dcterms:modified>
</cp:coreProperties>
</file>